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3" r:id="rId1"/>
  </p:sldMasterIdLst>
  <p:notesMasterIdLst>
    <p:notesMasterId r:id="rId44"/>
  </p:notesMasterIdLst>
  <p:handoutMasterIdLst>
    <p:handoutMasterId r:id="rId45"/>
  </p:handoutMasterIdLst>
  <p:sldIdLst>
    <p:sldId id="257" r:id="rId2"/>
    <p:sldId id="262" r:id="rId3"/>
    <p:sldId id="263" r:id="rId4"/>
    <p:sldId id="269" r:id="rId5"/>
    <p:sldId id="267" r:id="rId6"/>
    <p:sldId id="268" r:id="rId7"/>
    <p:sldId id="272" r:id="rId8"/>
    <p:sldId id="273" r:id="rId9"/>
    <p:sldId id="270" r:id="rId10"/>
    <p:sldId id="264" r:id="rId11"/>
    <p:sldId id="266" r:id="rId12"/>
    <p:sldId id="289" r:id="rId13"/>
    <p:sldId id="292" r:id="rId14"/>
    <p:sldId id="274" r:id="rId15"/>
    <p:sldId id="279" r:id="rId16"/>
    <p:sldId id="287" r:id="rId17"/>
    <p:sldId id="286" r:id="rId18"/>
    <p:sldId id="276" r:id="rId19"/>
    <p:sldId id="280" r:id="rId20"/>
    <p:sldId id="277" r:id="rId21"/>
    <p:sldId id="293" r:id="rId22"/>
    <p:sldId id="288" r:id="rId23"/>
    <p:sldId id="290" r:id="rId24"/>
    <p:sldId id="294" r:id="rId25"/>
    <p:sldId id="295" r:id="rId26"/>
    <p:sldId id="291" r:id="rId27"/>
    <p:sldId id="297" r:id="rId28"/>
    <p:sldId id="304" r:id="rId29"/>
    <p:sldId id="306" r:id="rId30"/>
    <p:sldId id="300" r:id="rId31"/>
    <p:sldId id="301" r:id="rId32"/>
    <p:sldId id="302" r:id="rId33"/>
    <p:sldId id="299" r:id="rId34"/>
    <p:sldId id="303" r:id="rId35"/>
    <p:sldId id="296" r:id="rId36"/>
    <p:sldId id="275" r:id="rId37"/>
    <p:sldId id="285" r:id="rId38"/>
    <p:sldId id="284" r:id="rId39"/>
    <p:sldId id="310" r:id="rId40"/>
    <p:sldId id="313" r:id="rId41"/>
    <p:sldId id="315" r:id="rId42"/>
    <p:sldId id="312" r:id="rId43"/>
  </p:sldIdLst>
  <p:sldSz cx="9906000" cy="6858000" type="A4"/>
  <p:notesSz cx="6669088" cy="9926638"/>
  <p:defaultTextStyle>
    <a:defPPr>
      <a:defRPr lang="fr-FR"/>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120">
          <p15:clr>
            <a:srgbClr val="A4A3A4"/>
          </p15:clr>
        </p15:guide>
      </p15:sldGuideLst>
    </p:ext>
    <p:ext uri="{2D200454-40CA-4A62-9FC3-DE9A4176ACB9}">
      <p15:notesGuideLst xmlns:p15="http://schemas.microsoft.com/office/powerpoint/2012/main">
        <p15:guide id="1" orient="horz" pos="3127">
          <p15:clr>
            <a:srgbClr val="A4A3A4"/>
          </p15:clr>
        </p15:guide>
        <p15:guide id="2" pos="210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4A2DE"/>
    <a:srgbClr val="660066"/>
    <a:srgbClr val="9900CC"/>
    <a:srgbClr val="FF0000"/>
    <a:srgbClr val="D60093"/>
    <a:srgbClr val="0000CC"/>
    <a:srgbClr val="C9A779"/>
    <a:srgbClr val="684D2A"/>
    <a:srgbClr val="C19963"/>
    <a:srgbClr val="E0CCB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555" autoAdjust="0"/>
    <p:restoredTop sz="67894" autoAdjust="0"/>
  </p:normalViewPr>
  <p:slideViewPr>
    <p:cSldViewPr>
      <p:cViewPr varScale="1">
        <p:scale>
          <a:sx n="74" d="100"/>
          <a:sy n="74" d="100"/>
        </p:scale>
        <p:origin x="1500" y="60"/>
      </p:cViewPr>
      <p:guideLst>
        <p:guide orient="horz" pos="2160"/>
        <p:guide pos="312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78" d="100"/>
          <a:sy n="78" d="100"/>
        </p:scale>
        <p:origin x="-3222" y="-90"/>
      </p:cViewPr>
      <p:guideLst>
        <p:guide orient="horz" pos="3127"/>
        <p:guide pos="2101"/>
      </p:guideLst>
    </p:cSldViewPr>
  </p:notesViewPr>
  <p:gridSpacing cx="36004" cy="36004"/>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heme" Target="theme/theme1.xml"/><Relationship Id="rId8"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0" y="0"/>
            <a:ext cx="2890838" cy="49688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Arial" charset="0"/>
              </a:defRPr>
            </a:lvl1pPr>
          </a:lstStyle>
          <a:p>
            <a:pPr>
              <a:defRPr/>
            </a:pPr>
            <a:endParaRPr lang="fr-FR"/>
          </a:p>
        </p:txBody>
      </p:sp>
      <p:sp>
        <p:nvSpPr>
          <p:cNvPr id="3075" name="Rectangle 3"/>
          <p:cNvSpPr>
            <a:spLocks noGrp="1" noChangeArrowheads="1"/>
          </p:cNvSpPr>
          <p:nvPr>
            <p:ph type="dt" sz="quarter" idx="1"/>
          </p:nvPr>
        </p:nvSpPr>
        <p:spPr bwMode="auto">
          <a:xfrm>
            <a:off x="3778250" y="0"/>
            <a:ext cx="2889250" cy="49688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Arial" charset="0"/>
              </a:defRPr>
            </a:lvl1pPr>
          </a:lstStyle>
          <a:p>
            <a:pPr>
              <a:defRPr/>
            </a:pPr>
            <a:endParaRPr lang="fr-FR"/>
          </a:p>
        </p:txBody>
      </p:sp>
      <p:sp>
        <p:nvSpPr>
          <p:cNvPr id="3076" name="Rectangle 4"/>
          <p:cNvSpPr>
            <a:spLocks noGrp="1" noChangeArrowheads="1"/>
          </p:cNvSpPr>
          <p:nvPr>
            <p:ph type="ftr" sz="quarter" idx="2"/>
          </p:nvPr>
        </p:nvSpPr>
        <p:spPr bwMode="auto">
          <a:xfrm>
            <a:off x="0" y="9428163"/>
            <a:ext cx="2890838" cy="496887"/>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Arial" charset="0"/>
              </a:defRPr>
            </a:lvl1pPr>
          </a:lstStyle>
          <a:p>
            <a:pPr>
              <a:defRPr/>
            </a:pPr>
            <a:endParaRPr lang="fr-FR"/>
          </a:p>
        </p:txBody>
      </p:sp>
      <p:sp>
        <p:nvSpPr>
          <p:cNvPr id="3077" name="Rectangle 5"/>
          <p:cNvSpPr>
            <a:spLocks noGrp="1" noChangeArrowheads="1"/>
          </p:cNvSpPr>
          <p:nvPr>
            <p:ph type="sldNum" sz="quarter" idx="3"/>
          </p:nvPr>
        </p:nvSpPr>
        <p:spPr bwMode="auto">
          <a:xfrm>
            <a:off x="3778250" y="9428163"/>
            <a:ext cx="2889250" cy="496887"/>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Arial" charset="0"/>
              </a:defRPr>
            </a:lvl1pPr>
          </a:lstStyle>
          <a:p>
            <a:pPr>
              <a:defRPr/>
            </a:pPr>
            <a:fld id="{A4124242-DF66-4410-AE17-EF3F41F676B6}" type="slidenum">
              <a:rPr lang="fr-FR"/>
              <a:pPr>
                <a:defRPr/>
              </a:pPr>
              <a:t>‹N°›</a:t>
            </a:fld>
            <a:endParaRPr lang="fr-FR"/>
          </a:p>
        </p:txBody>
      </p:sp>
    </p:spTree>
    <p:extLst>
      <p:ext uri="{BB962C8B-B14F-4D97-AF65-F5344CB8AC3E}">
        <p14:creationId xmlns:p14="http://schemas.microsoft.com/office/powerpoint/2010/main" val="380170277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890838" cy="496888"/>
          </a:xfrm>
          <a:prstGeom prst="rect">
            <a:avLst/>
          </a:prstGeom>
        </p:spPr>
        <p:txBody>
          <a:bodyPr vert="horz" lIns="91440" tIns="45720" rIns="91440" bIns="45720" rtlCol="0"/>
          <a:lstStyle>
            <a:lvl1pPr algn="l">
              <a:defRPr sz="1200">
                <a:latin typeface="Arial" charset="0"/>
              </a:defRPr>
            </a:lvl1pPr>
          </a:lstStyle>
          <a:p>
            <a:pPr>
              <a:defRPr/>
            </a:pPr>
            <a:endParaRPr lang="fr-FR"/>
          </a:p>
        </p:txBody>
      </p:sp>
      <p:sp>
        <p:nvSpPr>
          <p:cNvPr id="3" name="Espace réservé de la date 2"/>
          <p:cNvSpPr>
            <a:spLocks noGrp="1"/>
          </p:cNvSpPr>
          <p:nvPr>
            <p:ph type="dt" idx="1"/>
          </p:nvPr>
        </p:nvSpPr>
        <p:spPr>
          <a:xfrm>
            <a:off x="3778250" y="0"/>
            <a:ext cx="2889250" cy="496888"/>
          </a:xfrm>
          <a:prstGeom prst="rect">
            <a:avLst/>
          </a:prstGeom>
        </p:spPr>
        <p:txBody>
          <a:bodyPr vert="horz" lIns="91440" tIns="45720" rIns="91440" bIns="45720" rtlCol="0"/>
          <a:lstStyle>
            <a:lvl1pPr algn="r">
              <a:defRPr sz="1200">
                <a:latin typeface="Arial" charset="0"/>
              </a:defRPr>
            </a:lvl1pPr>
          </a:lstStyle>
          <a:p>
            <a:pPr>
              <a:defRPr/>
            </a:pPr>
            <a:fld id="{A9F8856D-02E6-4F57-AD6D-D161800332C5}" type="datetimeFigureOut">
              <a:rPr lang="fr-FR"/>
              <a:pPr>
                <a:defRPr/>
              </a:pPr>
              <a:t>15/12/2017</a:t>
            </a:fld>
            <a:endParaRPr lang="fr-FR"/>
          </a:p>
        </p:txBody>
      </p:sp>
      <p:sp>
        <p:nvSpPr>
          <p:cNvPr id="4" name="Espace réservé de l'image des diapositives 3"/>
          <p:cNvSpPr>
            <a:spLocks noGrp="1" noRot="1" noChangeAspect="1"/>
          </p:cNvSpPr>
          <p:nvPr>
            <p:ph type="sldImg" idx="2"/>
          </p:nvPr>
        </p:nvSpPr>
        <p:spPr>
          <a:xfrm>
            <a:off x="646113" y="744538"/>
            <a:ext cx="5376862" cy="3724275"/>
          </a:xfrm>
          <a:prstGeom prst="rect">
            <a:avLst/>
          </a:prstGeom>
          <a:noFill/>
          <a:ln w="12700">
            <a:solidFill>
              <a:prstClr val="black"/>
            </a:solidFill>
          </a:ln>
        </p:spPr>
        <p:txBody>
          <a:bodyPr vert="horz" lIns="91440" tIns="45720" rIns="91440" bIns="45720" rtlCol="0" anchor="ctr"/>
          <a:lstStyle/>
          <a:p>
            <a:pPr lvl="0"/>
            <a:endParaRPr lang="fr-FR" noProof="0"/>
          </a:p>
        </p:txBody>
      </p:sp>
      <p:sp>
        <p:nvSpPr>
          <p:cNvPr id="5" name="Espace réservé des commentaires 4"/>
          <p:cNvSpPr>
            <a:spLocks noGrp="1"/>
          </p:cNvSpPr>
          <p:nvPr>
            <p:ph type="body" sz="quarter" idx="3"/>
          </p:nvPr>
        </p:nvSpPr>
        <p:spPr>
          <a:xfrm>
            <a:off x="666750" y="4714875"/>
            <a:ext cx="5335588" cy="4467225"/>
          </a:xfrm>
          <a:prstGeom prst="rect">
            <a:avLst/>
          </a:prstGeom>
        </p:spPr>
        <p:txBody>
          <a:bodyPr vert="horz" wrap="square" lIns="91440" tIns="45720" rIns="91440" bIns="45720" numCol="1" anchor="t" anchorCtr="0" compatLnSpc="1">
            <a:prstTxWarp prst="textNoShape">
              <a:avLst/>
            </a:prstTxWarp>
            <a:normAutofit/>
          </a:bodyPr>
          <a:lstStyle/>
          <a:p>
            <a:pPr lvl="0"/>
            <a:r>
              <a:rPr lang="fr-FR" noProof="0"/>
              <a:t>Cliquez pour modifier les styles du texte du masque</a:t>
            </a:r>
          </a:p>
          <a:p>
            <a:pPr lvl="1"/>
            <a:r>
              <a:rPr lang="fr-FR" noProof="0"/>
              <a:t>Deuxième niveau</a:t>
            </a:r>
          </a:p>
          <a:p>
            <a:pPr lvl="2"/>
            <a:r>
              <a:rPr lang="fr-FR" noProof="0"/>
              <a:t>Troisième niveau</a:t>
            </a:r>
          </a:p>
          <a:p>
            <a:pPr lvl="3"/>
            <a:r>
              <a:rPr lang="fr-FR" noProof="0"/>
              <a:t>Quatrième niveau</a:t>
            </a:r>
          </a:p>
          <a:p>
            <a:pPr lvl="4"/>
            <a:r>
              <a:rPr lang="fr-FR" noProof="0"/>
              <a:t>Cinquième niveau</a:t>
            </a:r>
          </a:p>
        </p:txBody>
      </p:sp>
      <p:sp>
        <p:nvSpPr>
          <p:cNvPr id="6" name="Espace réservé du pied de page 5"/>
          <p:cNvSpPr>
            <a:spLocks noGrp="1"/>
          </p:cNvSpPr>
          <p:nvPr>
            <p:ph type="ftr" sz="quarter" idx="4"/>
          </p:nvPr>
        </p:nvSpPr>
        <p:spPr>
          <a:xfrm>
            <a:off x="0" y="9428163"/>
            <a:ext cx="2890838" cy="496887"/>
          </a:xfrm>
          <a:prstGeom prst="rect">
            <a:avLst/>
          </a:prstGeom>
        </p:spPr>
        <p:txBody>
          <a:bodyPr vert="horz" lIns="91440" tIns="45720" rIns="91440" bIns="45720" rtlCol="0" anchor="b"/>
          <a:lstStyle>
            <a:lvl1pPr algn="l">
              <a:defRPr sz="1200">
                <a:latin typeface="Arial" charset="0"/>
              </a:defRPr>
            </a:lvl1pPr>
          </a:lstStyle>
          <a:p>
            <a:pPr>
              <a:defRPr/>
            </a:pPr>
            <a:endParaRPr lang="fr-FR"/>
          </a:p>
        </p:txBody>
      </p:sp>
      <p:sp>
        <p:nvSpPr>
          <p:cNvPr id="7" name="Espace réservé du numéro de diapositive 6"/>
          <p:cNvSpPr>
            <a:spLocks noGrp="1"/>
          </p:cNvSpPr>
          <p:nvPr>
            <p:ph type="sldNum" sz="quarter" idx="5"/>
          </p:nvPr>
        </p:nvSpPr>
        <p:spPr>
          <a:xfrm>
            <a:off x="3778250" y="9428163"/>
            <a:ext cx="2889250" cy="496887"/>
          </a:xfrm>
          <a:prstGeom prst="rect">
            <a:avLst/>
          </a:prstGeom>
        </p:spPr>
        <p:txBody>
          <a:bodyPr vert="horz" lIns="91440" tIns="45720" rIns="91440" bIns="45720" rtlCol="0" anchor="b"/>
          <a:lstStyle>
            <a:lvl1pPr algn="r">
              <a:defRPr sz="1200">
                <a:latin typeface="Arial" charset="0"/>
              </a:defRPr>
            </a:lvl1pPr>
          </a:lstStyle>
          <a:p>
            <a:pPr>
              <a:defRPr/>
            </a:pPr>
            <a:fld id="{AD64E79A-D562-43B4-A860-5BE9B92CB917}" type="slidenum">
              <a:rPr lang="fr-FR"/>
              <a:pPr>
                <a:defRPr/>
              </a:pPr>
              <a:t>‹N°›</a:t>
            </a:fld>
            <a:endParaRPr lang="fr-FR"/>
          </a:p>
        </p:txBody>
      </p:sp>
    </p:spTree>
    <p:extLst>
      <p:ext uri="{BB962C8B-B14F-4D97-AF65-F5344CB8AC3E}">
        <p14:creationId xmlns:p14="http://schemas.microsoft.com/office/powerpoint/2010/main" val="3098053754"/>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pPr>
              <a:defRPr/>
            </a:pPr>
            <a:fld id="{AD64E79A-D562-43B4-A860-5BE9B92CB917}" type="slidenum">
              <a:rPr lang="fr-FR" smtClean="0"/>
              <a:pPr>
                <a:defRPr/>
              </a:pPr>
              <a:t>3</a:t>
            </a:fld>
            <a:endParaRPr lang="fr-FR"/>
          </a:p>
        </p:txBody>
      </p:sp>
    </p:spTree>
    <p:extLst>
      <p:ext uri="{BB962C8B-B14F-4D97-AF65-F5344CB8AC3E}">
        <p14:creationId xmlns:p14="http://schemas.microsoft.com/office/powerpoint/2010/main" val="301395595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FR" dirty="0"/>
              <a:t>Principe 1 – Orientation client</a:t>
            </a:r>
          </a:p>
          <a:p>
            <a:r>
              <a:rPr lang="fr-FR" dirty="0"/>
              <a:t>Principe 2 – Leadership</a:t>
            </a:r>
          </a:p>
          <a:p>
            <a:r>
              <a:rPr lang="fr-FR" dirty="0"/>
              <a:t>Principe 3 – Implication du personnel</a:t>
            </a:r>
          </a:p>
          <a:p>
            <a:r>
              <a:rPr lang="fr-FR" dirty="0"/>
              <a:t>Principe 4 – Approche processus</a:t>
            </a:r>
          </a:p>
          <a:p>
            <a:r>
              <a:rPr lang="fr-FR" dirty="0"/>
              <a:t>Principe 5 – </a:t>
            </a:r>
            <a:r>
              <a:rPr lang="fr-FR" b="0" dirty="0"/>
              <a:t>Amélioration</a:t>
            </a:r>
            <a:endParaRPr lang="fr-FR" b="0" dirty="0"/>
          </a:p>
          <a:p>
            <a:pPr marL="0" marR="0" lvl="0" indent="0" algn="l" defTabSz="914400" rtl="0" eaLnBrk="0" fontAlgn="base" latinLnBrk="0" hangingPunct="0">
              <a:lnSpc>
                <a:spcPct val="100000"/>
              </a:lnSpc>
              <a:spcBef>
                <a:spcPct val="30000"/>
              </a:spcBef>
              <a:spcAft>
                <a:spcPct val="0"/>
              </a:spcAft>
              <a:buClrTx/>
              <a:buSzTx/>
              <a:buFontTx/>
              <a:buNone/>
              <a:tabLst/>
              <a:defRPr/>
            </a:pPr>
            <a:r>
              <a:rPr lang="fr-FR" b="0" dirty="0"/>
              <a:t>Principe 6 –</a:t>
            </a:r>
            <a:r>
              <a:rPr lang="fr-FR" b="0" baseline="0" dirty="0"/>
              <a:t> </a:t>
            </a:r>
            <a:r>
              <a:rPr lang="fr-FR" sz="1200" b="0" i="0" kern="1200" dirty="0">
                <a:solidFill>
                  <a:schemeClr val="tx1"/>
                </a:solidFill>
                <a:effectLst/>
                <a:latin typeface="+mn-lt"/>
                <a:ea typeface="+mn-ea"/>
                <a:cs typeface="+mn-cs"/>
              </a:rPr>
              <a:t>Prise de décision fondée sur des preuves</a:t>
            </a:r>
          </a:p>
          <a:p>
            <a:pPr marL="0" marR="0" lvl="0" indent="0" algn="l" defTabSz="914400" rtl="0" eaLnBrk="0" fontAlgn="base" latinLnBrk="0" hangingPunct="0">
              <a:lnSpc>
                <a:spcPct val="100000"/>
              </a:lnSpc>
              <a:spcBef>
                <a:spcPct val="30000"/>
              </a:spcBef>
              <a:spcAft>
                <a:spcPct val="0"/>
              </a:spcAft>
              <a:buClrTx/>
              <a:buSzTx/>
              <a:buFontTx/>
              <a:buNone/>
              <a:tabLst/>
              <a:defRPr/>
            </a:pPr>
            <a:r>
              <a:rPr lang="fr-FR" b="0" dirty="0"/>
              <a:t>Principe 7 – </a:t>
            </a:r>
            <a:r>
              <a:rPr lang="fr-FR" sz="1200" b="0" i="0" kern="1200" dirty="0">
                <a:solidFill>
                  <a:schemeClr val="tx1"/>
                </a:solidFill>
                <a:effectLst/>
                <a:latin typeface="+mn-lt"/>
                <a:ea typeface="+mn-ea"/>
                <a:cs typeface="+mn-cs"/>
              </a:rPr>
              <a:t>Management des relations avec les parties intéressées</a:t>
            </a:r>
          </a:p>
          <a:p>
            <a:endParaRPr lang="fr-FR" dirty="0"/>
          </a:p>
          <a:p>
            <a:r>
              <a:rPr lang="fr-FR" dirty="0"/>
              <a:t>Un ancien principe 8 – Management pas approche système</a:t>
            </a:r>
          </a:p>
        </p:txBody>
      </p:sp>
      <p:sp>
        <p:nvSpPr>
          <p:cNvPr id="4" name="Espace réservé du numéro de diapositive 3"/>
          <p:cNvSpPr>
            <a:spLocks noGrp="1"/>
          </p:cNvSpPr>
          <p:nvPr>
            <p:ph type="sldNum" sz="quarter" idx="10"/>
          </p:nvPr>
        </p:nvSpPr>
        <p:spPr/>
        <p:txBody>
          <a:bodyPr/>
          <a:lstStyle/>
          <a:p>
            <a:pPr>
              <a:defRPr/>
            </a:pPr>
            <a:fld id="{AD64E79A-D562-43B4-A860-5BE9B92CB917}" type="slidenum">
              <a:rPr lang="fr-FR" smtClean="0"/>
              <a:pPr>
                <a:defRPr/>
              </a:pPr>
              <a:t>5</a:t>
            </a:fld>
            <a:endParaRPr lang="fr-FR"/>
          </a:p>
        </p:txBody>
      </p:sp>
    </p:spTree>
    <p:extLst>
      <p:ext uri="{BB962C8B-B14F-4D97-AF65-F5344CB8AC3E}">
        <p14:creationId xmlns:p14="http://schemas.microsoft.com/office/powerpoint/2010/main" val="330742419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a:t>Communiquer à l’interne : au delà de la version 2008</a:t>
            </a:r>
          </a:p>
          <a:p>
            <a:pPr marL="171450" indent="-171450">
              <a:buFont typeface="Arial" panose="020B0604020202020204" pitchFamily="34" charset="0"/>
              <a:buChar char="•"/>
            </a:pPr>
            <a:r>
              <a:rPr lang="fr-FR" dirty="0"/>
              <a:t>Communiquer sur l’importance d’un SMQ efficace</a:t>
            </a:r>
          </a:p>
          <a:p>
            <a:pPr marL="171450" indent="-171450">
              <a:buFont typeface="Arial" panose="020B0604020202020204" pitchFamily="34" charset="0"/>
              <a:buChar char="•"/>
            </a:pPr>
            <a:r>
              <a:rPr lang="fr-FR" dirty="0"/>
              <a:t>Soutenir les personnels pour leur</a:t>
            </a:r>
            <a:r>
              <a:rPr lang="fr-FR" baseline="0" dirty="0"/>
              <a:t> contribution au SMQ</a:t>
            </a:r>
          </a:p>
          <a:p>
            <a:pPr marL="171450" indent="-171450">
              <a:buFont typeface="Arial" panose="020B0604020202020204" pitchFamily="34" charset="0"/>
              <a:buChar char="•"/>
            </a:pPr>
            <a:r>
              <a:rPr lang="fr-FR" baseline="0" dirty="0"/>
              <a:t>Inciter à l’amélioration continue</a:t>
            </a:r>
          </a:p>
          <a:p>
            <a:pPr marL="171450" indent="-171450">
              <a:buFont typeface="Arial" panose="020B0604020202020204" pitchFamily="34" charset="0"/>
              <a:buChar char="•"/>
            </a:pPr>
            <a:r>
              <a:rPr lang="fr-FR" baseline="0" dirty="0"/>
              <a:t>Soutenir les fonctions managériales</a:t>
            </a:r>
            <a:endParaRPr lang="fr-FR" dirty="0"/>
          </a:p>
          <a:p>
            <a:pPr marL="171450" indent="-171450">
              <a:buFont typeface="Arial" panose="020B0604020202020204" pitchFamily="34" charset="0"/>
              <a:buChar char="•"/>
            </a:pPr>
            <a:endParaRPr lang="fr-FR" dirty="0"/>
          </a:p>
        </p:txBody>
      </p:sp>
      <p:sp>
        <p:nvSpPr>
          <p:cNvPr id="4" name="Espace réservé du numéro de diapositive 3"/>
          <p:cNvSpPr>
            <a:spLocks noGrp="1"/>
          </p:cNvSpPr>
          <p:nvPr>
            <p:ph type="sldNum" sz="quarter" idx="10"/>
          </p:nvPr>
        </p:nvSpPr>
        <p:spPr/>
        <p:txBody>
          <a:bodyPr/>
          <a:lstStyle/>
          <a:p>
            <a:pPr>
              <a:defRPr/>
            </a:pPr>
            <a:fld id="{AD64E79A-D562-43B4-A860-5BE9B92CB917}" type="slidenum">
              <a:rPr lang="fr-FR" smtClean="0"/>
              <a:pPr>
                <a:defRPr/>
              </a:pPr>
              <a:t>6</a:t>
            </a:fld>
            <a:endParaRPr lang="fr-FR"/>
          </a:p>
        </p:txBody>
      </p:sp>
    </p:spTree>
    <p:extLst>
      <p:ext uri="{BB962C8B-B14F-4D97-AF65-F5344CB8AC3E}">
        <p14:creationId xmlns:p14="http://schemas.microsoft.com/office/powerpoint/2010/main" val="184381040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fontScale="70000" lnSpcReduction="20000"/>
          </a:bodyPr>
          <a:lstStyle/>
          <a:p>
            <a:r>
              <a:rPr lang="fr-FR" dirty="0"/>
              <a:t>4. Contexte</a:t>
            </a:r>
            <a:r>
              <a:rPr lang="fr-FR" baseline="0" dirty="0"/>
              <a:t> de l’organisme</a:t>
            </a:r>
          </a:p>
          <a:p>
            <a:pPr marL="628650" lvl="1" indent="-171450">
              <a:buFont typeface="Arial" panose="020B0604020202020204" pitchFamily="34" charset="0"/>
              <a:buChar char="•"/>
            </a:pPr>
            <a:r>
              <a:rPr lang="fr-FR" baseline="0" dirty="0"/>
              <a:t>Enjeux interne / externe influent sur la capacité à atteindre les résultats attendus</a:t>
            </a:r>
          </a:p>
          <a:p>
            <a:pPr marL="457200" lvl="1" indent="0">
              <a:buFont typeface="Arial" panose="020B0604020202020204" pitchFamily="34" charset="0"/>
              <a:buNone/>
            </a:pPr>
            <a:r>
              <a:rPr lang="fr-FR" baseline="0" dirty="0"/>
              <a:t>Facteur positifs / négatifs, conditions, juridique, environnement, technologique, concurrentiel, commercial, culturel, social et économique, …</a:t>
            </a:r>
          </a:p>
          <a:p>
            <a:pPr marL="457200" lvl="1" indent="0">
              <a:buFont typeface="Arial" panose="020B0604020202020204" pitchFamily="34" charset="0"/>
              <a:buNone/>
            </a:pPr>
            <a:r>
              <a:rPr lang="fr-FR" baseline="0" dirty="0"/>
              <a:t>Niveau local, national, international, …</a:t>
            </a:r>
          </a:p>
          <a:p>
            <a:pPr marL="628650" lvl="1" indent="-171450">
              <a:buFont typeface="Arial" panose="020B0604020202020204" pitchFamily="34" charset="0"/>
              <a:buChar char="•"/>
            </a:pPr>
            <a:r>
              <a:rPr lang="fr-FR" baseline="0" dirty="0"/>
              <a:t>Parties intéressée : leurs exigences et surveillance et MAJ</a:t>
            </a:r>
          </a:p>
          <a:p>
            <a:pPr marL="628650" lvl="1" indent="-171450">
              <a:buFont typeface="Arial" panose="020B0604020202020204" pitchFamily="34" charset="0"/>
              <a:buChar char="•"/>
            </a:pPr>
            <a:r>
              <a:rPr lang="fr-FR" baseline="0" dirty="0"/>
              <a:t>Domain d’application (Enjeux, PI et produits et service)</a:t>
            </a:r>
          </a:p>
          <a:p>
            <a:endParaRPr lang="fr-FR" baseline="0" dirty="0"/>
          </a:p>
          <a:p>
            <a:r>
              <a:rPr lang="fr-FR" baseline="0" dirty="0"/>
              <a:t>5. Leadership</a:t>
            </a:r>
          </a:p>
          <a:p>
            <a:r>
              <a:rPr lang="fr-FR" baseline="0" dirty="0"/>
              <a:t>« La direction doit démontrer son </a:t>
            </a:r>
            <a:r>
              <a:rPr lang="fr-FR" baseline="0" dirty="0" err="1"/>
              <a:t>LeaderShip</a:t>
            </a:r>
            <a:r>
              <a:rPr lang="fr-FR" baseline="0" dirty="0"/>
              <a:t> … »</a:t>
            </a:r>
          </a:p>
          <a:p>
            <a:r>
              <a:rPr lang="fr-FR" baseline="0" dirty="0"/>
              <a:t>Responsabilité de l’efficacité du SMQ</a:t>
            </a:r>
          </a:p>
          <a:p>
            <a:r>
              <a:rPr lang="fr-FR" baseline="0" dirty="0"/>
              <a:t>S’assurer de la définition des objectifs</a:t>
            </a:r>
          </a:p>
          <a:p>
            <a:r>
              <a:rPr lang="fr-FR" baseline="0" dirty="0"/>
              <a:t>Assurer la disponibilité des ressources</a:t>
            </a:r>
          </a:p>
          <a:p>
            <a:r>
              <a:rPr lang="fr-FR" baseline="0" dirty="0"/>
              <a:t>Communiquer sur l’importance du SMQ</a:t>
            </a:r>
          </a:p>
          <a:p>
            <a:r>
              <a:rPr lang="fr-FR" baseline="0" dirty="0"/>
              <a:t>S’assurer de l’atteinte des objectifs fixés</a:t>
            </a:r>
          </a:p>
          <a:p>
            <a:r>
              <a:rPr lang="fr-FR" baseline="0" dirty="0"/>
              <a:t>Incitant l’amélioration et responsabilisant les acteurs</a:t>
            </a:r>
          </a:p>
          <a:p>
            <a:endParaRPr lang="fr-FR" baseline="0" dirty="0"/>
          </a:p>
          <a:p>
            <a:r>
              <a:rPr lang="fr-FR" baseline="0" dirty="0"/>
              <a:t>Politique Qualité</a:t>
            </a:r>
          </a:p>
          <a:p>
            <a:r>
              <a:rPr lang="fr-FR" baseline="0" dirty="0"/>
              <a:t>Orientation / Ecoute client</a:t>
            </a:r>
          </a:p>
          <a:p>
            <a:r>
              <a:rPr lang="fr-FR" baseline="0" dirty="0"/>
              <a:t>Définition des rôles et responsabilités</a:t>
            </a:r>
          </a:p>
          <a:p>
            <a:endParaRPr lang="fr-FR" baseline="0" dirty="0"/>
          </a:p>
          <a:p>
            <a:r>
              <a:rPr lang="fr-FR" baseline="0" dirty="0"/>
              <a:t>6. Planification</a:t>
            </a:r>
          </a:p>
          <a:p>
            <a:r>
              <a:rPr lang="fr-FR" baseline="0" dirty="0"/>
              <a:t>Planifier les actions à mettre en œuvre face aux risques et opportunités</a:t>
            </a:r>
          </a:p>
          <a:p>
            <a:r>
              <a:rPr lang="fr-FR" baseline="0" dirty="0"/>
              <a:t>Planifier les objectifs et actions </a:t>
            </a:r>
            <a:r>
              <a:rPr lang="fr-FR" baseline="0"/>
              <a:t>à entreprendre</a:t>
            </a:r>
          </a:p>
          <a:p>
            <a:r>
              <a:rPr lang="fr-FR" baseline="0"/>
              <a:t>Planifier </a:t>
            </a:r>
            <a:r>
              <a:rPr lang="fr-FR" baseline="0" dirty="0"/>
              <a:t>les évolution du Système de management</a:t>
            </a:r>
          </a:p>
          <a:p>
            <a:endParaRPr lang="fr-FR" baseline="0" dirty="0"/>
          </a:p>
          <a:p>
            <a:r>
              <a:rPr lang="fr-FR" baseline="0" dirty="0"/>
              <a:t>7. Support</a:t>
            </a:r>
          </a:p>
          <a:p>
            <a:endParaRPr lang="fr-FR" baseline="0" dirty="0"/>
          </a:p>
          <a:p>
            <a:r>
              <a:rPr lang="fr-FR" baseline="0" dirty="0"/>
              <a:t>8. Réalisation des activités Opérationnelles</a:t>
            </a:r>
          </a:p>
          <a:p>
            <a:endParaRPr lang="fr-FR" baseline="0" dirty="0"/>
          </a:p>
          <a:p>
            <a:r>
              <a:rPr lang="fr-FR" baseline="0" dirty="0"/>
              <a:t>9. Evaluation des performances</a:t>
            </a:r>
          </a:p>
          <a:p>
            <a:endParaRPr lang="fr-FR" baseline="0" dirty="0"/>
          </a:p>
          <a:p>
            <a:r>
              <a:rPr lang="fr-FR" baseline="0" dirty="0"/>
              <a:t>10. Amélioration</a:t>
            </a:r>
            <a:endParaRPr lang="fr-FR" dirty="0"/>
          </a:p>
        </p:txBody>
      </p:sp>
      <p:sp>
        <p:nvSpPr>
          <p:cNvPr id="4" name="Espace réservé du numéro de diapositive 3"/>
          <p:cNvSpPr>
            <a:spLocks noGrp="1"/>
          </p:cNvSpPr>
          <p:nvPr>
            <p:ph type="sldNum" sz="quarter" idx="10"/>
          </p:nvPr>
        </p:nvSpPr>
        <p:spPr/>
        <p:txBody>
          <a:bodyPr/>
          <a:lstStyle/>
          <a:p>
            <a:pPr>
              <a:defRPr/>
            </a:pPr>
            <a:fld id="{AD64E79A-D562-43B4-A860-5BE9B92CB917}" type="slidenum">
              <a:rPr lang="fr-FR" smtClean="0"/>
              <a:pPr>
                <a:defRPr/>
              </a:pPr>
              <a:t>11</a:t>
            </a:fld>
            <a:endParaRPr lang="fr-FR"/>
          </a:p>
        </p:txBody>
      </p:sp>
    </p:spTree>
    <p:extLst>
      <p:ext uri="{BB962C8B-B14F-4D97-AF65-F5344CB8AC3E}">
        <p14:creationId xmlns:p14="http://schemas.microsoft.com/office/powerpoint/2010/main" val="356119466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fontScale="70000" lnSpcReduction="20000"/>
          </a:bodyPr>
          <a:lstStyle/>
          <a:p>
            <a:r>
              <a:rPr lang="fr-FR" dirty="0"/>
              <a:t>4. Contexte</a:t>
            </a:r>
            <a:r>
              <a:rPr lang="fr-FR" baseline="0" dirty="0"/>
              <a:t> de l’organisme</a:t>
            </a:r>
          </a:p>
          <a:p>
            <a:pPr marL="628650" lvl="1" indent="-171450">
              <a:buFont typeface="Arial" panose="020B0604020202020204" pitchFamily="34" charset="0"/>
              <a:buChar char="•"/>
            </a:pPr>
            <a:r>
              <a:rPr lang="fr-FR" baseline="0" dirty="0"/>
              <a:t>Enjeux interne / externe influent sur la capacité à atteindre les résultats attendus</a:t>
            </a:r>
          </a:p>
          <a:p>
            <a:pPr marL="457200" lvl="1" indent="0">
              <a:buFont typeface="Arial" panose="020B0604020202020204" pitchFamily="34" charset="0"/>
              <a:buNone/>
            </a:pPr>
            <a:r>
              <a:rPr lang="fr-FR" baseline="0" dirty="0"/>
              <a:t>Facteur positifs / négatifs, conditions, juridique, environnement, technologique, concurrentiel, commercial, culturel, social et économique, …</a:t>
            </a:r>
          </a:p>
          <a:p>
            <a:pPr marL="457200" lvl="1" indent="0">
              <a:buFont typeface="Arial" panose="020B0604020202020204" pitchFamily="34" charset="0"/>
              <a:buNone/>
            </a:pPr>
            <a:r>
              <a:rPr lang="fr-FR" baseline="0" dirty="0"/>
              <a:t>Niveau local, national, international, …</a:t>
            </a:r>
          </a:p>
          <a:p>
            <a:pPr marL="628650" lvl="1" indent="-171450">
              <a:buFont typeface="Arial" panose="020B0604020202020204" pitchFamily="34" charset="0"/>
              <a:buChar char="•"/>
            </a:pPr>
            <a:r>
              <a:rPr lang="fr-FR" baseline="0" dirty="0"/>
              <a:t>Parties intéressée : leurs exigences et surveillance et MAJ</a:t>
            </a:r>
          </a:p>
          <a:p>
            <a:pPr marL="628650" lvl="1" indent="-171450">
              <a:buFont typeface="Arial" panose="020B0604020202020204" pitchFamily="34" charset="0"/>
              <a:buChar char="•"/>
            </a:pPr>
            <a:r>
              <a:rPr lang="fr-FR" baseline="0" dirty="0"/>
              <a:t>Domain d’application (Enjeux, PI et produits et service)</a:t>
            </a:r>
          </a:p>
          <a:p>
            <a:endParaRPr lang="fr-FR" baseline="0" dirty="0"/>
          </a:p>
          <a:p>
            <a:r>
              <a:rPr lang="fr-FR" baseline="0" dirty="0"/>
              <a:t>5. Leadership</a:t>
            </a:r>
          </a:p>
          <a:p>
            <a:r>
              <a:rPr lang="fr-FR" baseline="0" dirty="0"/>
              <a:t>« La direction doit démontrer son </a:t>
            </a:r>
            <a:r>
              <a:rPr lang="fr-FR" baseline="0" dirty="0" err="1"/>
              <a:t>LeaderShip</a:t>
            </a:r>
            <a:r>
              <a:rPr lang="fr-FR" baseline="0" dirty="0"/>
              <a:t> … »</a:t>
            </a:r>
          </a:p>
          <a:p>
            <a:r>
              <a:rPr lang="fr-FR" baseline="0" dirty="0"/>
              <a:t>Responsabilité de l’efficacité du SMQ</a:t>
            </a:r>
          </a:p>
          <a:p>
            <a:r>
              <a:rPr lang="fr-FR" baseline="0" dirty="0"/>
              <a:t>S’assurer de la définition des objectifs</a:t>
            </a:r>
          </a:p>
          <a:p>
            <a:r>
              <a:rPr lang="fr-FR" baseline="0" dirty="0"/>
              <a:t>Assurer la disponibilité des ressources</a:t>
            </a:r>
          </a:p>
          <a:p>
            <a:r>
              <a:rPr lang="fr-FR" baseline="0" dirty="0"/>
              <a:t>Communiquer sur l’importance du SMQ</a:t>
            </a:r>
          </a:p>
          <a:p>
            <a:r>
              <a:rPr lang="fr-FR" baseline="0" dirty="0"/>
              <a:t>S’assurer de l’atteinte des objectifs fixés</a:t>
            </a:r>
          </a:p>
          <a:p>
            <a:r>
              <a:rPr lang="fr-FR" baseline="0" dirty="0"/>
              <a:t>Incitant l’amélioration et responsabilisant les acteurs</a:t>
            </a:r>
          </a:p>
          <a:p>
            <a:endParaRPr lang="fr-FR" baseline="0" dirty="0"/>
          </a:p>
          <a:p>
            <a:r>
              <a:rPr lang="fr-FR" baseline="0" dirty="0"/>
              <a:t>Politique Qualité</a:t>
            </a:r>
          </a:p>
          <a:p>
            <a:r>
              <a:rPr lang="fr-FR" baseline="0" dirty="0"/>
              <a:t>Orientation / Ecoute client</a:t>
            </a:r>
          </a:p>
          <a:p>
            <a:r>
              <a:rPr lang="fr-FR" baseline="0" dirty="0"/>
              <a:t>Définition des rôles et responsabilités</a:t>
            </a:r>
          </a:p>
          <a:p>
            <a:endParaRPr lang="fr-FR" baseline="0" dirty="0"/>
          </a:p>
          <a:p>
            <a:r>
              <a:rPr lang="fr-FR" baseline="0" dirty="0"/>
              <a:t>6. Planification</a:t>
            </a:r>
          </a:p>
          <a:p>
            <a:r>
              <a:rPr lang="fr-FR" baseline="0" dirty="0"/>
              <a:t>Planifier les actions à mettre en œuvre face aux risques et opportunités</a:t>
            </a:r>
          </a:p>
          <a:p>
            <a:r>
              <a:rPr lang="fr-FR" baseline="0" dirty="0"/>
              <a:t>Planifier les objectifs et actions </a:t>
            </a:r>
            <a:r>
              <a:rPr lang="fr-FR" baseline="0"/>
              <a:t>à entreprendre</a:t>
            </a:r>
          </a:p>
          <a:p>
            <a:r>
              <a:rPr lang="fr-FR" baseline="0"/>
              <a:t>Planifier </a:t>
            </a:r>
            <a:r>
              <a:rPr lang="fr-FR" baseline="0" dirty="0"/>
              <a:t>les évolution du Système de management</a:t>
            </a:r>
          </a:p>
          <a:p>
            <a:endParaRPr lang="fr-FR" baseline="0" dirty="0"/>
          </a:p>
          <a:p>
            <a:r>
              <a:rPr lang="fr-FR" baseline="0" dirty="0"/>
              <a:t>7. Support</a:t>
            </a:r>
          </a:p>
          <a:p>
            <a:endParaRPr lang="fr-FR" baseline="0" dirty="0"/>
          </a:p>
          <a:p>
            <a:r>
              <a:rPr lang="fr-FR" baseline="0" dirty="0"/>
              <a:t>8. Réalisation des activités Opérationnelles</a:t>
            </a:r>
          </a:p>
          <a:p>
            <a:endParaRPr lang="fr-FR" baseline="0" dirty="0"/>
          </a:p>
          <a:p>
            <a:r>
              <a:rPr lang="fr-FR" baseline="0" dirty="0"/>
              <a:t>9. Evaluation des performances</a:t>
            </a:r>
          </a:p>
          <a:p>
            <a:endParaRPr lang="fr-FR" baseline="0" dirty="0"/>
          </a:p>
          <a:p>
            <a:r>
              <a:rPr lang="fr-FR" baseline="0" dirty="0"/>
              <a:t>10. Amélioration</a:t>
            </a:r>
            <a:endParaRPr lang="fr-FR" dirty="0"/>
          </a:p>
        </p:txBody>
      </p:sp>
      <p:sp>
        <p:nvSpPr>
          <p:cNvPr id="4" name="Espace réservé du numéro de diapositive 3"/>
          <p:cNvSpPr>
            <a:spLocks noGrp="1"/>
          </p:cNvSpPr>
          <p:nvPr>
            <p:ph type="sldNum" sz="quarter" idx="10"/>
          </p:nvPr>
        </p:nvSpPr>
        <p:spPr/>
        <p:txBody>
          <a:bodyPr/>
          <a:lstStyle/>
          <a:p>
            <a:pPr>
              <a:defRPr/>
            </a:pPr>
            <a:fld id="{AD64E79A-D562-43B4-A860-5BE9B92CB917}" type="slidenum">
              <a:rPr lang="fr-FR" smtClean="0"/>
              <a:pPr>
                <a:defRPr/>
              </a:pPr>
              <a:t>12</a:t>
            </a:fld>
            <a:endParaRPr lang="fr-FR"/>
          </a:p>
        </p:txBody>
      </p:sp>
    </p:spTree>
    <p:extLst>
      <p:ext uri="{BB962C8B-B14F-4D97-AF65-F5344CB8AC3E}">
        <p14:creationId xmlns:p14="http://schemas.microsoft.com/office/powerpoint/2010/main" val="356119466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a:t>Qu’est</a:t>
            </a:r>
            <a:r>
              <a:rPr lang="fr-FR" baseline="0" dirty="0"/>
              <a:t> ce qu’un processus pour vous ?</a:t>
            </a:r>
          </a:p>
          <a:p>
            <a:endParaRPr lang="fr-FR" baseline="0" dirty="0"/>
          </a:p>
          <a:p>
            <a:r>
              <a:rPr lang="fr-FR" baseline="0" dirty="0"/>
              <a:t>Activité : une action voir un ensemble d’action à mener pour mettre en œuvre le service (créer le produit).</a:t>
            </a:r>
          </a:p>
          <a:p>
            <a:endParaRPr lang="fr-FR" baseline="0" dirty="0"/>
          </a:p>
          <a:p>
            <a:r>
              <a:rPr lang="fr-FR" baseline="0" dirty="0"/>
              <a:t>Cet ensemble d’activités ne se fait pas de manière dissociées </a:t>
            </a:r>
          </a:p>
          <a:p>
            <a:r>
              <a:rPr lang="fr-FR" baseline="0" dirty="0"/>
              <a:t>C’est intégré dans le système, il y a donc des DONNEES D’ENTREE et des DONNEES DE SORTIE </a:t>
            </a:r>
          </a:p>
          <a:p>
            <a:r>
              <a:rPr lang="fr-FR" baseline="0" dirty="0"/>
              <a:t>Ce sont les ELEMENTS IMPORTANTS qui caractérisent les INTERACTIONS.</a:t>
            </a:r>
          </a:p>
          <a:p>
            <a:r>
              <a:rPr lang="fr-FR" baseline="0" dirty="0"/>
              <a:t>Il faut qu’elles soient précises et tenues à jour en fonction des évolutions du SMQ</a:t>
            </a:r>
          </a:p>
          <a:p>
            <a:endParaRPr lang="fr-FR" dirty="0"/>
          </a:p>
        </p:txBody>
      </p:sp>
      <p:sp>
        <p:nvSpPr>
          <p:cNvPr id="4" name="Espace réservé du numéro de diapositive 3"/>
          <p:cNvSpPr>
            <a:spLocks noGrp="1"/>
          </p:cNvSpPr>
          <p:nvPr>
            <p:ph type="sldNum" sz="quarter" idx="10"/>
          </p:nvPr>
        </p:nvSpPr>
        <p:spPr/>
        <p:txBody>
          <a:bodyPr/>
          <a:lstStyle/>
          <a:p>
            <a:pPr>
              <a:defRPr/>
            </a:pPr>
            <a:fld id="{AD64E79A-D562-43B4-A860-5BE9B92CB917}" type="slidenum">
              <a:rPr lang="fr-FR" smtClean="0"/>
              <a:pPr>
                <a:defRPr/>
              </a:pPr>
              <a:t>14</a:t>
            </a:fld>
            <a:endParaRPr lang="fr-FR"/>
          </a:p>
        </p:txBody>
      </p:sp>
    </p:spTree>
    <p:extLst>
      <p:ext uri="{BB962C8B-B14F-4D97-AF65-F5344CB8AC3E}">
        <p14:creationId xmlns:p14="http://schemas.microsoft.com/office/powerpoint/2010/main" val="391027868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a:t>3 type de processus</a:t>
            </a:r>
          </a:p>
          <a:p>
            <a:r>
              <a:rPr lang="fr-FR" dirty="0"/>
              <a:t>Cartographie +/-</a:t>
            </a:r>
            <a:r>
              <a:rPr lang="fr-FR" baseline="0" dirty="0"/>
              <a:t> commune aux Greta (nom différents, …)</a:t>
            </a:r>
            <a:endParaRPr lang="fr-FR" dirty="0"/>
          </a:p>
          <a:p>
            <a:endParaRPr lang="fr-FR" dirty="0"/>
          </a:p>
          <a:p>
            <a:r>
              <a:rPr lang="fr-FR" dirty="0"/>
              <a:t>Identification</a:t>
            </a:r>
            <a:r>
              <a:rPr lang="fr-FR" baseline="0" dirty="0"/>
              <a:t> des activités, d’un processus dans un système.</a:t>
            </a:r>
          </a:p>
          <a:p>
            <a:endParaRPr lang="fr-FR" baseline="0" dirty="0"/>
          </a:p>
          <a:p>
            <a:r>
              <a:rPr lang="fr-FR" baseline="0" dirty="0"/>
              <a:t>Interactions / interdépendances entre les processus</a:t>
            </a:r>
          </a:p>
          <a:p>
            <a:endParaRPr lang="fr-FR" baseline="0" dirty="0"/>
          </a:p>
          <a:p>
            <a:r>
              <a:rPr lang="fr-FR" dirty="0"/>
              <a:t>Séquence d’interactions entre les</a:t>
            </a:r>
            <a:r>
              <a:rPr lang="fr-FR" baseline="0" dirty="0"/>
              <a:t> processus</a:t>
            </a:r>
            <a:endParaRPr lang="fr-FR" dirty="0"/>
          </a:p>
        </p:txBody>
      </p:sp>
      <p:sp>
        <p:nvSpPr>
          <p:cNvPr id="4" name="Espace réservé du numéro de diapositive 3"/>
          <p:cNvSpPr>
            <a:spLocks noGrp="1"/>
          </p:cNvSpPr>
          <p:nvPr>
            <p:ph type="sldNum" sz="quarter" idx="10"/>
          </p:nvPr>
        </p:nvSpPr>
        <p:spPr/>
        <p:txBody>
          <a:bodyPr/>
          <a:lstStyle/>
          <a:p>
            <a:pPr>
              <a:defRPr/>
            </a:pPr>
            <a:fld id="{AD64E79A-D562-43B4-A860-5BE9B92CB917}" type="slidenum">
              <a:rPr lang="fr-FR" smtClean="0"/>
              <a:pPr>
                <a:defRPr/>
              </a:pPr>
              <a:t>16</a:t>
            </a:fld>
            <a:endParaRPr lang="fr-FR"/>
          </a:p>
        </p:txBody>
      </p:sp>
    </p:spTree>
    <p:extLst>
      <p:ext uri="{BB962C8B-B14F-4D97-AF65-F5344CB8AC3E}">
        <p14:creationId xmlns:p14="http://schemas.microsoft.com/office/powerpoint/2010/main" val="229886575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pPr>
              <a:defRPr/>
            </a:pPr>
            <a:fld id="{AD64E79A-D562-43B4-A860-5BE9B92CB917}" type="slidenum">
              <a:rPr lang="fr-FR" smtClean="0"/>
              <a:pPr>
                <a:defRPr/>
              </a:pPr>
              <a:t>17</a:t>
            </a:fld>
            <a:endParaRPr lang="fr-FR"/>
          </a:p>
        </p:txBody>
      </p:sp>
    </p:spTree>
    <p:extLst>
      <p:ext uri="{BB962C8B-B14F-4D97-AF65-F5344CB8AC3E}">
        <p14:creationId xmlns:p14="http://schemas.microsoft.com/office/powerpoint/2010/main" val="303930990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fontScale="92500" lnSpcReduction="10000"/>
          </a:bodyPr>
          <a:lstStyle/>
          <a:p>
            <a:r>
              <a:rPr lang="fr-FR" dirty="0"/>
              <a:t>En plus des activités, des données d’E et de S, il est nécessaire de connaitre :</a:t>
            </a:r>
          </a:p>
          <a:p>
            <a:endParaRPr lang="fr-FR" dirty="0"/>
          </a:p>
          <a:p>
            <a:r>
              <a:rPr lang="fr-FR" dirty="0"/>
              <a:t>Les interactions entre les activités surtout pour des processus complexes avec </a:t>
            </a:r>
            <a:r>
              <a:rPr lang="fr-FR" dirty="0" err="1"/>
              <a:t>bcp</a:t>
            </a:r>
            <a:r>
              <a:rPr lang="fr-FR" dirty="0"/>
              <a:t> d’activités</a:t>
            </a:r>
          </a:p>
          <a:p>
            <a:endParaRPr lang="fr-FR" dirty="0"/>
          </a:p>
          <a:p>
            <a:r>
              <a:rPr lang="fr-FR" dirty="0"/>
              <a:t>Méthodes de surveillance</a:t>
            </a:r>
            <a:r>
              <a:rPr lang="fr-FR" baseline="0" dirty="0"/>
              <a:t> : tableaux, logiciels, contrôles ponctuels, visas (signatures),  …</a:t>
            </a:r>
          </a:p>
          <a:p>
            <a:endParaRPr lang="fr-FR" baseline="0" dirty="0"/>
          </a:p>
          <a:p>
            <a:r>
              <a:rPr lang="fr-FR" baseline="0" dirty="0"/>
              <a:t>POURQUOI AI JE MIS LES INDICATEURS DE PERF ? QU’EST CE QUE CELA SIGNIFIE POUR VOUS</a:t>
            </a:r>
          </a:p>
          <a:p>
            <a:r>
              <a:rPr lang="fr-FR" baseline="0" dirty="0"/>
              <a:t>Indicateurs de performance : mesure du résultat du processus</a:t>
            </a:r>
          </a:p>
          <a:p>
            <a:r>
              <a:rPr lang="fr-FR" baseline="0" dirty="0"/>
              <a:t>Indicateurs de fonctionnement / suivi : associés aux activités et peuvent porter sur les moyens (peuvent être des éléments de surveillance)</a:t>
            </a:r>
            <a:endParaRPr lang="fr-FR" dirty="0"/>
          </a:p>
          <a:p>
            <a:r>
              <a:rPr lang="fr-FR" dirty="0"/>
              <a:t>Indicateurs : ne pas surcharger</a:t>
            </a:r>
            <a:r>
              <a:rPr lang="fr-FR" baseline="0" dirty="0"/>
              <a:t> les mesures avec des indicateurs de moyens.</a:t>
            </a:r>
          </a:p>
          <a:p>
            <a:r>
              <a:rPr lang="fr-FR" baseline="0" dirty="0"/>
              <a:t>DONNEZ MOI DES EXEMPLES D’INDICATEURS DE MOYEN ? ET DE PERFORMANCE ?</a:t>
            </a:r>
          </a:p>
          <a:p>
            <a:endParaRPr lang="fr-FR" baseline="0" dirty="0"/>
          </a:p>
          <a:p>
            <a:r>
              <a:rPr lang="fr-FR" baseline="0" dirty="0"/>
              <a:t>Nb d’AO traité, Nb de conception, Nb de personnes vu en entretien de recrutement, moyens de surveillance</a:t>
            </a:r>
          </a:p>
          <a:p>
            <a:endParaRPr lang="fr-FR" baseline="0" dirty="0"/>
          </a:p>
          <a:p>
            <a:r>
              <a:rPr lang="fr-FR" baseline="0" dirty="0"/>
              <a:t>Moyens de maitrise des processus externalisé :</a:t>
            </a:r>
          </a:p>
          <a:p>
            <a:r>
              <a:rPr lang="fr-FR" baseline="0" dirty="0"/>
              <a:t>Ne pas les négliger ? POURQUOI ? </a:t>
            </a:r>
          </a:p>
          <a:p>
            <a:r>
              <a:rPr lang="fr-FR" baseline="0" dirty="0"/>
              <a:t>Même s’ils sont s/s traité, il faut les maitriser (nous sommes garant de leur résultat tout comme les processus internes)</a:t>
            </a:r>
          </a:p>
          <a:p>
            <a:r>
              <a:rPr lang="fr-FR" baseline="0" dirty="0"/>
              <a:t>EXEMPLE : achats, RH / recrutement, Informatique, SMQ (Cabinet Conseil), …</a:t>
            </a:r>
            <a:endParaRPr lang="fr-FR" dirty="0"/>
          </a:p>
        </p:txBody>
      </p:sp>
      <p:sp>
        <p:nvSpPr>
          <p:cNvPr id="4" name="Espace réservé du numéro de diapositive 3"/>
          <p:cNvSpPr>
            <a:spLocks noGrp="1"/>
          </p:cNvSpPr>
          <p:nvPr>
            <p:ph type="sldNum" sz="quarter" idx="10"/>
          </p:nvPr>
        </p:nvSpPr>
        <p:spPr/>
        <p:txBody>
          <a:bodyPr/>
          <a:lstStyle/>
          <a:p>
            <a:pPr>
              <a:defRPr/>
            </a:pPr>
            <a:fld id="{AD64E79A-D562-43B4-A860-5BE9B92CB917}" type="slidenum">
              <a:rPr lang="fr-FR" smtClean="0"/>
              <a:pPr>
                <a:defRPr/>
              </a:pPr>
              <a:t>18</a:t>
            </a:fld>
            <a:endParaRPr lang="fr-FR"/>
          </a:p>
        </p:txBody>
      </p:sp>
    </p:spTree>
    <p:extLst>
      <p:ext uri="{BB962C8B-B14F-4D97-AF65-F5344CB8AC3E}">
        <p14:creationId xmlns:p14="http://schemas.microsoft.com/office/powerpoint/2010/main" val="281997212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fr-FR" altLang="fr-FR" b="1" dirty="0"/>
              <a:t>Vu</a:t>
            </a:r>
            <a:r>
              <a:rPr lang="fr-FR" altLang="fr-FR" b="1" baseline="0" dirty="0"/>
              <a:t> comme ça l’audit c’est chiant</a:t>
            </a:r>
          </a:p>
          <a:p>
            <a:pPr marL="0" marR="0" indent="0" algn="l" defTabSz="914400" rtl="0" eaLnBrk="0" fontAlgn="base" latinLnBrk="0" hangingPunct="0">
              <a:lnSpc>
                <a:spcPct val="100000"/>
              </a:lnSpc>
              <a:spcBef>
                <a:spcPct val="30000"/>
              </a:spcBef>
              <a:spcAft>
                <a:spcPct val="0"/>
              </a:spcAft>
              <a:buClrTx/>
              <a:buSzTx/>
              <a:buFontTx/>
              <a:buNone/>
              <a:tabLst/>
              <a:defRPr/>
            </a:pPr>
            <a:endParaRPr lang="fr-FR" altLang="fr-FR" b="1" dirty="0"/>
          </a:p>
          <a:p>
            <a:pPr marL="0" marR="0" indent="0" algn="l" defTabSz="914400" rtl="0" eaLnBrk="0" fontAlgn="base" latinLnBrk="0" hangingPunct="0">
              <a:lnSpc>
                <a:spcPct val="100000"/>
              </a:lnSpc>
              <a:spcBef>
                <a:spcPct val="30000"/>
              </a:spcBef>
              <a:spcAft>
                <a:spcPct val="0"/>
              </a:spcAft>
              <a:buClrTx/>
              <a:buSzTx/>
              <a:buFontTx/>
              <a:buNone/>
              <a:tabLst/>
              <a:defRPr/>
            </a:pPr>
            <a:r>
              <a:rPr lang="fr-FR" altLang="fr-FR" b="1" dirty="0"/>
              <a:t>C’est plutôt : l’analyse de ses propres pratiques internes en prenant un œil extérieur.</a:t>
            </a:r>
          </a:p>
          <a:p>
            <a:endParaRPr lang="fr-FR" dirty="0"/>
          </a:p>
        </p:txBody>
      </p:sp>
      <p:sp>
        <p:nvSpPr>
          <p:cNvPr id="4" name="Espace réservé du numéro de diapositive 3"/>
          <p:cNvSpPr>
            <a:spLocks noGrp="1"/>
          </p:cNvSpPr>
          <p:nvPr>
            <p:ph type="sldNum" sz="quarter" idx="10"/>
          </p:nvPr>
        </p:nvSpPr>
        <p:spPr/>
        <p:txBody>
          <a:bodyPr/>
          <a:lstStyle/>
          <a:p>
            <a:pPr>
              <a:defRPr/>
            </a:pPr>
            <a:fld id="{AD64E79A-D562-43B4-A860-5BE9B92CB917}" type="slidenum">
              <a:rPr lang="fr-FR" smtClean="0"/>
              <a:pPr>
                <a:defRPr/>
              </a:pPr>
              <a:t>20</a:t>
            </a:fld>
            <a:endParaRPr lang="fr-FR"/>
          </a:p>
        </p:txBody>
      </p:sp>
    </p:spTree>
    <p:extLst>
      <p:ext uri="{BB962C8B-B14F-4D97-AF65-F5344CB8AC3E}">
        <p14:creationId xmlns:p14="http://schemas.microsoft.com/office/powerpoint/2010/main" val="138043405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fontScale="55000" lnSpcReduction="20000"/>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fr-FR" dirty="0">
                <a:effectLst/>
              </a:rPr>
              <a:t>L’audit </a:t>
            </a:r>
            <a:r>
              <a:rPr lang="fr-FR" b="1" dirty="0">
                <a:effectLst/>
              </a:rPr>
              <a:t>produit</a:t>
            </a:r>
            <a:r>
              <a:rPr lang="fr-FR" dirty="0">
                <a:effectLst/>
              </a:rPr>
              <a:t> qui consiste à auditer les CARACTÉRISTIQUES DU PRODUIT OU DU SERVICE PAR RAPPORT À UN CAHIER DES CHARGES par exemple.</a:t>
            </a:r>
          </a:p>
          <a:p>
            <a:pPr marL="0" marR="0" indent="0" algn="l" defTabSz="914400" rtl="0" eaLnBrk="0" fontAlgn="base" latinLnBrk="0" hangingPunct="0">
              <a:lnSpc>
                <a:spcPct val="100000"/>
              </a:lnSpc>
              <a:spcBef>
                <a:spcPct val="30000"/>
              </a:spcBef>
              <a:spcAft>
                <a:spcPct val="0"/>
              </a:spcAft>
              <a:buClrTx/>
              <a:buSzTx/>
              <a:buFontTx/>
              <a:buNone/>
              <a:tabLst/>
              <a:defRPr/>
            </a:pPr>
            <a:endParaRPr lang="fr-FR" dirty="0">
              <a:effectLst/>
            </a:endParaRPr>
          </a:p>
          <a:p>
            <a:pPr marL="0" marR="0" indent="0" algn="l" defTabSz="914400" rtl="0" eaLnBrk="0" fontAlgn="base" latinLnBrk="0" hangingPunct="0">
              <a:lnSpc>
                <a:spcPct val="100000"/>
              </a:lnSpc>
              <a:spcBef>
                <a:spcPct val="30000"/>
              </a:spcBef>
              <a:spcAft>
                <a:spcPct val="0"/>
              </a:spcAft>
              <a:buClrTx/>
              <a:buSzTx/>
              <a:buFontTx/>
              <a:buNone/>
              <a:tabLst/>
              <a:defRPr/>
            </a:pPr>
            <a:r>
              <a:rPr lang="fr-FR" dirty="0">
                <a:effectLst/>
              </a:rPr>
              <a:t>L’audit </a:t>
            </a:r>
            <a:r>
              <a:rPr lang="fr-FR" b="1" dirty="0">
                <a:effectLst/>
              </a:rPr>
              <a:t>processus</a:t>
            </a:r>
            <a:r>
              <a:rPr lang="fr-FR" dirty="0">
                <a:effectLst/>
              </a:rPr>
              <a:t> qui consiste à auditer L’INTÉGRALITÉ D’UN PROCESSUS ainsi que les INTERFACES entre ce processus et le ou les processus amonts et avals (clients/fournisseurs internes). Consultez l’article sur l’audit processus, pour plus d’informations. </a:t>
            </a:r>
          </a:p>
          <a:p>
            <a:pPr marL="0" marR="0" indent="0" algn="l" defTabSz="914400" rtl="0" eaLnBrk="0" fontAlgn="base" latinLnBrk="0" hangingPunct="0">
              <a:lnSpc>
                <a:spcPct val="100000"/>
              </a:lnSpc>
              <a:spcBef>
                <a:spcPct val="30000"/>
              </a:spcBef>
              <a:spcAft>
                <a:spcPct val="0"/>
              </a:spcAft>
              <a:buClrTx/>
              <a:buSzTx/>
              <a:buFontTx/>
              <a:buNone/>
              <a:tabLst/>
              <a:defRPr/>
            </a:pPr>
            <a:r>
              <a:rPr lang="fr-FR" dirty="0">
                <a:effectLst/>
              </a:rPr>
              <a:t>C’est ICI que nous nous trouvons dans le cadre d’un audit interne</a:t>
            </a:r>
          </a:p>
          <a:p>
            <a:pPr marL="0" marR="0" indent="0" algn="l" defTabSz="914400" rtl="0" eaLnBrk="0" fontAlgn="base" latinLnBrk="0" hangingPunct="0">
              <a:lnSpc>
                <a:spcPct val="100000"/>
              </a:lnSpc>
              <a:spcBef>
                <a:spcPct val="30000"/>
              </a:spcBef>
              <a:spcAft>
                <a:spcPct val="0"/>
              </a:spcAft>
              <a:buClrTx/>
              <a:buSzTx/>
              <a:buFontTx/>
              <a:buNone/>
              <a:tabLst/>
              <a:defRPr/>
            </a:pPr>
            <a:endParaRPr lang="fr-FR" dirty="0">
              <a:effectLst/>
            </a:endParaRPr>
          </a:p>
          <a:p>
            <a:pPr marL="0" marR="0" indent="0" algn="l" defTabSz="914400" rtl="0" eaLnBrk="0" fontAlgn="base" latinLnBrk="0" hangingPunct="0">
              <a:lnSpc>
                <a:spcPct val="100000"/>
              </a:lnSpc>
              <a:spcBef>
                <a:spcPct val="30000"/>
              </a:spcBef>
              <a:spcAft>
                <a:spcPct val="0"/>
              </a:spcAft>
              <a:buClrTx/>
              <a:buSzTx/>
              <a:buFontTx/>
              <a:buNone/>
              <a:tabLst/>
              <a:defRPr/>
            </a:pPr>
            <a:r>
              <a:rPr lang="fr-FR" dirty="0">
                <a:effectLst/>
              </a:rPr>
              <a:t>L’audit </a:t>
            </a:r>
            <a:r>
              <a:rPr lang="fr-FR" b="1" dirty="0">
                <a:effectLst/>
              </a:rPr>
              <a:t>système</a:t>
            </a:r>
            <a:r>
              <a:rPr lang="fr-FR" dirty="0">
                <a:effectLst/>
              </a:rPr>
              <a:t> qui consiste à auditer le fonctionnement chaque processus, les interfaces entre tous les processus et le fonctionnement global du système. </a:t>
            </a:r>
            <a:endParaRPr lang="fr-FR" dirty="0"/>
          </a:p>
          <a:p>
            <a:endParaRPr lang="fr-FR" dirty="0"/>
          </a:p>
          <a:p>
            <a:endParaRPr lang="fr-FR" dirty="0"/>
          </a:p>
          <a:p>
            <a:endParaRPr lang="fr-FR" dirty="0"/>
          </a:p>
          <a:p>
            <a:pPr marL="0" marR="0" indent="0" algn="l" defTabSz="914400" rtl="0" eaLnBrk="0" fontAlgn="base" latinLnBrk="0" hangingPunct="0">
              <a:lnSpc>
                <a:spcPct val="100000"/>
              </a:lnSpc>
              <a:spcBef>
                <a:spcPct val="30000"/>
              </a:spcBef>
              <a:spcAft>
                <a:spcPct val="0"/>
              </a:spcAft>
              <a:buClrTx/>
              <a:buSzTx/>
              <a:buFontTx/>
              <a:buNone/>
              <a:tabLst/>
              <a:defRPr/>
            </a:pPr>
            <a:r>
              <a:rPr lang="fr-FR" dirty="0">
                <a:effectLst/>
              </a:rPr>
              <a:t>Dans le premier cas, on parle d’</a:t>
            </a:r>
            <a:r>
              <a:rPr lang="fr-FR" b="1" dirty="0">
                <a:effectLst/>
              </a:rPr>
              <a:t>audit première partie</a:t>
            </a:r>
            <a:r>
              <a:rPr lang="fr-FR" dirty="0">
                <a:effectLst/>
              </a:rPr>
              <a:t> lorsqu’il est réalisé par l’entreprise pour l’entreprise. Il s’agit des audits internes.</a:t>
            </a:r>
          </a:p>
          <a:p>
            <a:pPr marL="0" marR="0" indent="0" algn="l" defTabSz="914400" rtl="0" eaLnBrk="0" fontAlgn="base" latinLnBrk="0" hangingPunct="0">
              <a:lnSpc>
                <a:spcPct val="100000"/>
              </a:lnSpc>
              <a:spcBef>
                <a:spcPct val="30000"/>
              </a:spcBef>
              <a:spcAft>
                <a:spcPct val="0"/>
              </a:spcAft>
              <a:buClrTx/>
              <a:buSzTx/>
              <a:buFontTx/>
              <a:buNone/>
              <a:tabLst/>
              <a:defRPr/>
            </a:pPr>
            <a:r>
              <a:rPr lang="fr-FR" dirty="0">
                <a:effectLst/>
              </a:rPr>
              <a:t>L’audit interne réalisé par un auditeur externe rentre également dans cette « famille ». </a:t>
            </a:r>
          </a:p>
          <a:p>
            <a:pPr marL="0" marR="0" indent="0" algn="l" defTabSz="914400" rtl="0" eaLnBrk="0" fontAlgn="base" latinLnBrk="0" hangingPunct="0">
              <a:lnSpc>
                <a:spcPct val="100000"/>
              </a:lnSpc>
              <a:spcBef>
                <a:spcPct val="30000"/>
              </a:spcBef>
              <a:spcAft>
                <a:spcPct val="0"/>
              </a:spcAft>
              <a:buClrTx/>
              <a:buSzTx/>
              <a:buFontTx/>
              <a:buNone/>
              <a:tabLst/>
              <a:defRPr/>
            </a:pPr>
            <a:endParaRPr lang="fr-FR" dirty="0">
              <a:effectLst/>
            </a:endParaRPr>
          </a:p>
          <a:p>
            <a:pPr marL="0" marR="0" indent="0" algn="l" defTabSz="914400" rtl="0" eaLnBrk="0" fontAlgn="base" latinLnBrk="0" hangingPunct="0">
              <a:lnSpc>
                <a:spcPct val="100000"/>
              </a:lnSpc>
              <a:spcBef>
                <a:spcPct val="30000"/>
              </a:spcBef>
              <a:spcAft>
                <a:spcPct val="0"/>
              </a:spcAft>
              <a:buClrTx/>
              <a:buSzTx/>
              <a:buFontTx/>
              <a:buNone/>
              <a:tabLst/>
              <a:defRPr/>
            </a:pPr>
            <a:r>
              <a:rPr lang="fr-FR" dirty="0">
                <a:effectLst/>
              </a:rPr>
              <a:t>Dans le deuxième cas, on parle d’</a:t>
            </a:r>
            <a:r>
              <a:rPr lang="fr-FR" b="1" dirty="0">
                <a:effectLst/>
              </a:rPr>
              <a:t>audit seconde partie</a:t>
            </a:r>
            <a:r>
              <a:rPr lang="fr-FR" dirty="0">
                <a:effectLst/>
              </a:rPr>
              <a:t> lorsqu’il est réalisé par un client par exemple. Il s’agit de </a:t>
            </a:r>
            <a:r>
              <a:rPr lang="fr-FR" b="1" dirty="0">
                <a:effectLst/>
              </a:rPr>
              <a:t>l’audit fournisseur ou audit externe. </a:t>
            </a:r>
          </a:p>
          <a:p>
            <a:pPr marL="0" marR="0" indent="0" algn="l" defTabSz="914400" rtl="0" eaLnBrk="0" fontAlgn="base" latinLnBrk="0" hangingPunct="0">
              <a:lnSpc>
                <a:spcPct val="100000"/>
              </a:lnSpc>
              <a:spcBef>
                <a:spcPct val="30000"/>
              </a:spcBef>
              <a:spcAft>
                <a:spcPct val="0"/>
              </a:spcAft>
              <a:buClrTx/>
              <a:buSzTx/>
              <a:buFontTx/>
              <a:buNone/>
              <a:tabLst/>
              <a:defRPr/>
            </a:pPr>
            <a:r>
              <a:rPr lang="fr-FR" b="1" dirty="0">
                <a:effectLst/>
              </a:rPr>
              <a:t>CRIF, financeurs,</a:t>
            </a:r>
            <a:r>
              <a:rPr lang="fr-FR" b="1" baseline="0" dirty="0">
                <a:effectLst/>
              </a:rPr>
              <a:t> OPCA, Administration de tutelle, Etat ou ses services, contrôleur d’état,  …</a:t>
            </a:r>
            <a:endParaRPr lang="fr-FR" b="1" dirty="0">
              <a:effectLst/>
            </a:endParaRPr>
          </a:p>
          <a:p>
            <a:pPr marL="0" marR="0" indent="0" algn="l" defTabSz="914400" rtl="0" eaLnBrk="0" fontAlgn="base" latinLnBrk="0" hangingPunct="0">
              <a:lnSpc>
                <a:spcPct val="100000"/>
              </a:lnSpc>
              <a:spcBef>
                <a:spcPct val="30000"/>
              </a:spcBef>
              <a:spcAft>
                <a:spcPct val="0"/>
              </a:spcAft>
              <a:buClrTx/>
              <a:buSzTx/>
              <a:buFontTx/>
              <a:buNone/>
              <a:tabLst/>
              <a:defRPr/>
            </a:pPr>
            <a:endParaRPr lang="fr-FR" dirty="0">
              <a:effectLst/>
            </a:endParaRPr>
          </a:p>
          <a:p>
            <a:pPr marL="0" marR="0" indent="0" algn="l" defTabSz="914400" rtl="0" eaLnBrk="0" fontAlgn="base" latinLnBrk="0" hangingPunct="0">
              <a:lnSpc>
                <a:spcPct val="100000"/>
              </a:lnSpc>
              <a:spcBef>
                <a:spcPct val="30000"/>
              </a:spcBef>
              <a:spcAft>
                <a:spcPct val="0"/>
              </a:spcAft>
              <a:buClrTx/>
              <a:buSzTx/>
              <a:buFontTx/>
              <a:buNone/>
              <a:tabLst/>
              <a:defRPr/>
            </a:pPr>
            <a:r>
              <a:rPr lang="fr-FR" dirty="0">
                <a:effectLst/>
              </a:rPr>
              <a:t>Dans le dernier cas, on parle d’</a:t>
            </a:r>
            <a:r>
              <a:rPr lang="fr-FR" b="1" dirty="0">
                <a:effectLst/>
              </a:rPr>
              <a:t>audit tierce partie</a:t>
            </a:r>
            <a:r>
              <a:rPr lang="fr-FR" dirty="0">
                <a:effectLst/>
              </a:rPr>
              <a:t> lorsqu’il est réalisé par un organisme indépendant dans le cadre d’un </a:t>
            </a:r>
            <a:r>
              <a:rPr lang="fr-FR" b="1" dirty="0">
                <a:effectLst/>
              </a:rPr>
              <a:t>AUDIT DE CERTIFICATION </a:t>
            </a:r>
            <a:r>
              <a:rPr lang="fr-FR" dirty="0">
                <a:effectLst/>
              </a:rPr>
              <a:t>par exemple.</a:t>
            </a:r>
          </a:p>
          <a:p>
            <a:pPr marL="0" marR="0" indent="0" algn="l" defTabSz="914400" rtl="0" eaLnBrk="0" fontAlgn="base" latinLnBrk="0" hangingPunct="0">
              <a:lnSpc>
                <a:spcPct val="100000"/>
              </a:lnSpc>
              <a:spcBef>
                <a:spcPct val="30000"/>
              </a:spcBef>
              <a:spcAft>
                <a:spcPct val="0"/>
              </a:spcAft>
              <a:buClrTx/>
              <a:buSzTx/>
              <a:buFontTx/>
              <a:buNone/>
              <a:tabLst/>
              <a:defRPr/>
            </a:pPr>
            <a:endParaRPr lang="fr-FR" dirty="0">
              <a:effectLst/>
            </a:endParaRPr>
          </a:p>
          <a:p>
            <a:pPr marL="0" marR="0" indent="0" algn="l" defTabSz="914400" rtl="0" eaLnBrk="0" fontAlgn="base" latinLnBrk="0" hangingPunct="0">
              <a:lnSpc>
                <a:spcPct val="100000"/>
              </a:lnSpc>
              <a:spcBef>
                <a:spcPct val="30000"/>
              </a:spcBef>
              <a:spcAft>
                <a:spcPct val="0"/>
              </a:spcAft>
              <a:buClrTx/>
              <a:buSzTx/>
              <a:buFontTx/>
              <a:buNone/>
              <a:tabLst/>
              <a:defRPr/>
            </a:pPr>
            <a:endParaRPr lang="fr-FR" dirty="0">
              <a:effectLst/>
            </a:endParaRPr>
          </a:p>
          <a:p>
            <a:pPr marL="0" marR="0" indent="0" algn="l" defTabSz="914400" rtl="0" eaLnBrk="0" fontAlgn="base" latinLnBrk="0" hangingPunct="0">
              <a:lnSpc>
                <a:spcPct val="100000"/>
              </a:lnSpc>
              <a:spcBef>
                <a:spcPct val="30000"/>
              </a:spcBef>
              <a:spcAft>
                <a:spcPct val="0"/>
              </a:spcAft>
              <a:buClrTx/>
              <a:buSzTx/>
              <a:buFontTx/>
              <a:buNone/>
              <a:tabLst/>
              <a:defRPr/>
            </a:pPr>
            <a:r>
              <a:rPr lang="fr-FR" b="1" dirty="0">
                <a:effectLst/>
              </a:rPr>
              <a:t>Audit croisé </a:t>
            </a:r>
            <a:r>
              <a:rPr lang="fr-FR" dirty="0">
                <a:effectLst/>
              </a:rPr>
              <a:t>: échange d’auditeur et de compétence pour gagner en impartialité et en prise</a:t>
            </a:r>
            <a:r>
              <a:rPr lang="fr-FR" baseline="0" dirty="0">
                <a:effectLst/>
              </a:rPr>
              <a:t> de recule face aux éléments apportés.</a:t>
            </a:r>
          </a:p>
          <a:p>
            <a:pPr marL="0" marR="0" indent="0" algn="l" defTabSz="914400" rtl="0" eaLnBrk="0" fontAlgn="base" latinLnBrk="0" hangingPunct="0">
              <a:lnSpc>
                <a:spcPct val="100000"/>
              </a:lnSpc>
              <a:spcBef>
                <a:spcPct val="30000"/>
              </a:spcBef>
              <a:spcAft>
                <a:spcPct val="0"/>
              </a:spcAft>
              <a:buClrTx/>
              <a:buSzTx/>
              <a:buFontTx/>
              <a:buNone/>
              <a:tabLst/>
              <a:defRPr/>
            </a:pPr>
            <a:r>
              <a:rPr lang="fr-FR" baseline="0" dirty="0">
                <a:effectLst/>
              </a:rPr>
              <a:t>Il a le défaut de la comparaison de pratiques par rapport à sa propre activité / organisation</a:t>
            </a:r>
          </a:p>
          <a:p>
            <a:pPr marL="0" marR="0" indent="0" algn="l" defTabSz="914400" rtl="0" eaLnBrk="0" fontAlgn="base" latinLnBrk="0" hangingPunct="0">
              <a:lnSpc>
                <a:spcPct val="100000"/>
              </a:lnSpc>
              <a:spcBef>
                <a:spcPct val="30000"/>
              </a:spcBef>
              <a:spcAft>
                <a:spcPct val="0"/>
              </a:spcAft>
              <a:buClrTx/>
              <a:buSzTx/>
              <a:buFontTx/>
              <a:buNone/>
              <a:tabLst/>
              <a:defRPr/>
            </a:pPr>
            <a:endParaRPr lang="fr-FR" baseline="0" dirty="0">
              <a:effectLst/>
            </a:endParaRPr>
          </a:p>
          <a:p>
            <a:pPr marL="0" marR="0" indent="0" algn="l" defTabSz="914400" rtl="0" eaLnBrk="0" fontAlgn="base" latinLnBrk="0" hangingPunct="0">
              <a:lnSpc>
                <a:spcPct val="100000"/>
              </a:lnSpc>
              <a:spcBef>
                <a:spcPct val="30000"/>
              </a:spcBef>
              <a:spcAft>
                <a:spcPct val="0"/>
              </a:spcAft>
              <a:buClrTx/>
              <a:buSzTx/>
              <a:buFontTx/>
              <a:buNone/>
              <a:tabLst/>
              <a:defRPr/>
            </a:pPr>
            <a:r>
              <a:rPr lang="fr-FR" b="1" baseline="0" dirty="0">
                <a:effectLst/>
              </a:rPr>
              <a:t>Audit à blanc </a:t>
            </a:r>
            <a:r>
              <a:rPr lang="fr-FR" baseline="0" dirty="0">
                <a:effectLst/>
              </a:rPr>
              <a:t>: audit première partie dans les conditions d’un audit de tierce partie.</a:t>
            </a:r>
          </a:p>
          <a:p>
            <a:pPr marL="0" marR="0" indent="0" algn="l" defTabSz="914400" rtl="0" eaLnBrk="0" fontAlgn="base" latinLnBrk="0" hangingPunct="0">
              <a:lnSpc>
                <a:spcPct val="100000"/>
              </a:lnSpc>
              <a:spcBef>
                <a:spcPct val="30000"/>
              </a:spcBef>
              <a:spcAft>
                <a:spcPct val="0"/>
              </a:spcAft>
              <a:buClrTx/>
              <a:buSzTx/>
              <a:buFontTx/>
              <a:buNone/>
              <a:tabLst/>
              <a:defRPr/>
            </a:pPr>
            <a:r>
              <a:rPr lang="fr-FR" baseline="0" dirty="0">
                <a:effectLst/>
              </a:rPr>
              <a:t>L’objectif est de réaliser un diagnostic et s’assurer d’être prêt pour l’audit initial</a:t>
            </a:r>
          </a:p>
          <a:p>
            <a:pPr marL="0" marR="0" indent="0" algn="l" defTabSz="914400" rtl="0" eaLnBrk="0" fontAlgn="base" latinLnBrk="0" hangingPunct="0">
              <a:lnSpc>
                <a:spcPct val="100000"/>
              </a:lnSpc>
              <a:spcBef>
                <a:spcPct val="30000"/>
              </a:spcBef>
              <a:spcAft>
                <a:spcPct val="0"/>
              </a:spcAft>
              <a:buClrTx/>
              <a:buSzTx/>
              <a:buFontTx/>
              <a:buNone/>
              <a:tabLst/>
              <a:defRPr/>
            </a:pPr>
            <a:endParaRPr lang="fr-FR" baseline="0" dirty="0">
              <a:effectLst/>
            </a:endParaRPr>
          </a:p>
          <a:p>
            <a:pPr marL="0" marR="0" indent="0" algn="l" defTabSz="914400" rtl="0" eaLnBrk="0" fontAlgn="base" latinLnBrk="0" hangingPunct="0">
              <a:lnSpc>
                <a:spcPct val="100000"/>
              </a:lnSpc>
              <a:spcBef>
                <a:spcPct val="30000"/>
              </a:spcBef>
              <a:spcAft>
                <a:spcPct val="0"/>
              </a:spcAft>
              <a:buClrTx/>
              <a:buSzTx/>
              <a:buFontTx/>
              <a:buNone/>
              <a:tabLst/>
              <a:defRPr/>
            </a:pPr>
            <a:r>
              <a:rPr lang="fr-FR" b="1" baseline="0" dirty="0">
                <a:effectLst/>
              </a:rPr>
              <a:t>Audit initial </a:t>
            </a:r>
            <a:r>
              <a:rPr lang="fr-FR" baseline="0" dirty="0">
                <a:effectLst/>
              </a:rPr>
              <a:t>: premier audit de certification (année 0)</a:t>
            </a:r>
          </a:p>
          <a:p>
            <a:pPr marL="0" marR="0" indent="0" algn="l" defTabSz="914400" rtl="0" eaLnBrk="0" fontAlgn="base" latinLnBrk="0" hangingPunct="0">
              <a:lnSpc>
                <a:spcPct val="100000"/>
              </a:lnSpc>
              <a:spcBef>
                <a:spcPct val="30000"/>
              </a:spcBef>
              <a:spcAft>
                <a:spcPct val="0"/>
              </a:spcAft>
              <a:buClrTx/>
              <a:buSzTx/>
              <a:buFontTx/>
              <a:buNone/>
              <a:tabLst/>
              <a:defRPr/>
            </a:pPr>
            <a:r>
              <a:rPr lang="fr-FR" b="1" baseline="0" dirty="0">
                <a:effectLst/>
              </a:rPr>
              <a:t>Audit de suivi </a:t>
            </a:r>
            <a:r>
              <a:rPr lang="fr-FR" baseline="0" dirty="0">
                <a:effectLst/>
              </a:rPr>
              <a:t>: maintient du certificat et vérification du suivi du SMQ (Année 1, 2, 4, 5 …)</a:t>
            </a:r>
          </a:p>
          <a:p>
            <a:pPr marL="0" marR="0" indent="0" algn="l" defTabSz="914400" rtl="0" eaLnBrk="0" fontAlgn="base" latinLnBrk="0" hangingPunct="0">
              <a:lnSpc>
                <a:spcPct val="100000"/>
              </a:lnSpc>
              <a:spcBef>
                <a:spcPct val="30000"/>
              </a:spcBef>
              <a:spcAft>
                <a:spcPct val="0"/>
              </a:spcAft>
              <a:buClrTx/>
              <a:buSzTx/>
              <a:buFontTx/>
              <a:buNone/>
              <a:tabLst/>
              <a:defRPr/>
            </a:pPr>
            <a:r>
              <a:rPr lang="fr-FR" b="1" baseline="0" dirty="0">
                <a:effectLst/>
              </a:rPr>
              <a:t>Audit de renouvellement </a:t>
            </a:r>
            <a:r>
              <a:rPr lang="fr-FR" baseline="0" dirty="0">
                <a:effectLst/>
              </a:rPr>
              <a:t>: renouvellement de la certification (Année 3, 6 …)</a:t>
            </a:r>
          </a:p>
          <a:p>
            <a:pPr marL="0" marR="0" indent="0" algn="l" defTabSz="914400" rtl="0" eaLnBrk="0" fontAlgn="base" latinLnBrk="0" hangingPunct="0">
              <a:lnSpc>
                <a:spcPct val="100000"/>
              </a:lnSpc>
              <a:spcBef>
                <a:spcPct val="30000"/>
              </a:spcBef>
              <a:spcAft>
                <a:spcPct val="0"/>
              </a:spcAft>
              <a:buClrTx/>
              <a:buSzTx/>
              <a:buFontTx/>
              <a:buNone/>
              <a:tabLst/>
              <a:defRPr/>
            </a:pPr>
            <a:r>
              <a:rPr lang="fr-FR" b="1" baseline="0" dirty="0">
                <a:effectLst/>
              </a:rPr>
              <a:t>Audit complémentaire </a:t>
            </a:r>
            <a:r>
              <a:rPr lang="fr-FR" baseline="0" dirty="0">
                <a:effectLst/>
              </a:rPr>
              <a:t>: audit supplémentaire lié à un NC </a:t>
            </a:r>
            <a:r>
              <a:rPr lang="fr-FR" baseline="0" dirty="0" err="1">
                <a:effectLst/>
              </a:rPr>
              <a:t>Maj</a:t>
            </a:r>
            <a:r>
              <a:rPr lang="fr-FR" baseline="0" dirty="0">
                <a:effectLst/>
              </a:rPr>
              <a:t> réalisé à 3 mois après un audit de suivi ou de renouvellement</a:t>
            </a:r>
            <a:endParaRPr lang="fr-FR" dirty="0">
              <a:effectLst/>
            </a:endParaRPr>
          </a:p>
        </p:txBody>
      </p:sp>
      <p:sp>
        <p:nvSpPr>
          <p:cNvPr id="4" name="Espace réservé du numéro de diapositive 3"/>
          <p:cNvSpPr>
            <a:spLocks noGrp="1"/>
          </p:cNvSpPr>
          <p:nvPr>
            <p:ph type="sldNum" sz="quarter" idx="10"/>
          </p:nvPr>
        </p:nvSpPr>
        <p:spPr/>
        <p:txBody>
          <a:bodyPr/>
          <a:lstStyle/>
          <a:p>
            <a:pPr>
              <a:defRPr/>
            </a:pPr>
            <a:fld id="{AD64E79A-D562-43B4-A860-5BE9B92CB917}" type="slidenum">
              <a:rPr lang="fr-FR" smtClean="0"/>
              <a:pPr>
                <a:defRPr/>
              </a:pPr>
              <a:t>21</a:t>
            </a:fld>
            <a:endParaRPr lang="fr-FR"/>
          </a:p>
        </p:txBody>
      </p:sp>
    </p:spTree>
    <p:extLst>
      <p:ext uri="{BB962C8B-B14F-4D97-AF65-F5344CB8AC3E}">
        <p14:creationId xmlns:p14="http://schemas.microsoft.com/office/powerpoint/2010/main" val="351346614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a:t>QUELS</a:t>
            </a:r>
            <a:r>
              <a:rPr lang="fr-FR" baseline="0" dirty="0"/>
              <a:t> SONT LES RÉFÉRENTIELS POUR UN GRETA ? </a:t>
            </a:r>
          </a:p>
          <a:p>
            <a:r>
              <a:rPr lang="fr-FR" baseline="0" dirty="0"/>
              <a:t>La réglementation sur la formation, les </a:t>
            </a:r>
            <a:r>
              <a:rPr lang="fr-FR" baseline="0" dirty="0" err="1"/>
              <a:t>cdc</a:t>
            </a:r>
            <a:r>
              <a:rPr lang="fr-FR" baseline="0" dirty="0"/>
              <a:t>, les conventions, les procédures internes des OPCA/Entreprises, les exigences non formulées du client, la NORME ISO 9001 (recueil d’exigences).</a:t>
            </a:r>
          </a:p>
          <a:p>
            <a:r>
              <a:rPr lang="fr-FR" baseline="0" dirty="0"/>
              <a:t>Ne pas négliger les exigences externes elles représentent un des principes de la qualité avec la </a:t>
            </a:r>
            <a:r>
              <a:rPr lang="fr-FR" baseline="0"/>
              <a:t>satisfaction client</a:t>
            </a:r>
            <a:endParaRPr lang="fr-FR" baseline="0" dirty="0"/>
          </a:p>
          <a:p>
            <a:endParaRPr lang="fr-FR" baseline="0" dirty="0"/>
          </a:p>
          <a:p>
            <a:r>
              <a:rPr lang="fr-FR" baseline="0" dirty="0"/>
              <a:t>DISPO ORGANISATIONELLES : ???</a:t>
            </a:r>
          </a:p>
          <a:p>
            <a:r>
              <a:rPr lang="fr-FR" baseline="0" dirty="0"/>
              <a:t>Les cartographies des processus, les procédures, les modes opératoires, les documents internes</a:t>
            </a:r>
            <a:endParaRPr lang="fr-FR" dirty="0"/>
          </a:p>
        </p:txBody>
      </p:sp>
      <p:sp>
        <p:nvSpPr>
          <p:cNvPr id="4" name="Espace réservé du numéro de diapositive 3"/>
          <p:cNvSpPr>
            <a:spLocks noGrp="1"/>
          </p:cNvSpPr>
          <p:nvPr>
            <p:ph type="sldNum" sz="quarter" idx="10"/>
          </p:nvPr>
        </p:nvSpPr>
        <p:spPr/>
        <p:txBody>
          <a:bodyPr/>
          <a:lstStyle/>
          <a:p>
            <a:pPr>
              <a:defRPr/>
            </a:pPr>
            <a:fld id="{AD64E79A-D562-43B4-A860-5BE9B92CB917}" type="slidenum">
              <a:rPr lang="fr-FR" smtClean="0"/>
              <a:pPr>
                <a:defRPr/>
              </a:pPr>
              <a:t>22</a:t>
            </a:fld>
            <a:endParaRPr lang="fr-FR"/>
          </a:p>
        </p:txBody>
      </p:sp>
    </p:spTree>
    <p:extLst>
      <p:ext uri="{BB962C8B-B14F-4D97-AF65-F5344CB8AC3E}">
        <p14:creationId xmlns:p14="http://schemas.microsoft.com/office/powerpoint/2010/main" val="260027951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fontScale="77500" lnSpcReduction="20000"/>
          </a:bodyPr>
          <a:lstStyle/>
          <a:p>
            <a:r>
              <a:rPr lang="fr-FR" b="1" dirty="0"/>
              <a:t>Déontologie</a:t>
            </a:r>
            <a:r>
              <a:rPr lang="fr-FR" b="1" baseline="0" dirty="0"/>
              <a:t> :</a:t>
            </a:r>
          </a:p>
          <a:p>
            <a:r>
              <a:rPr lang="fr-FR" baseline="0" dirty="0"/>
              <a:t>Il n’est pas question de régler ses comptes</a:t>
            </a:r>
          </a:p>
          <a:p>
            <a:r>
              <a:rPr lang="fr-FR" dirty="0"/>
              <a:t>« Ce</a:t>
            </a:r>
            <a:r>
              <a:rPr lang="fr-FR" baseline="0" dirty="0"/>
              <a:t> qui est convenable ce qui convient … »</a:t>
            </a:r>
          </a:p>
          <a:p>
            <a:endParaRPr lang="fr-FR" baseline="0" dirty="0"/>
          </a:p>
          <a:p>
            <a:pPr marL="0" marR="0" indent="0" algn="l" defTabSz="914400" rtl="0" eaLnBrk="0" fontAlgn="base" latinLnBrk="0" hangingPunct="0">
              <a:lnSpc>
                <a:spcPct val="100000"/>
              </a:lnSpc>
              <a:spcBef>
                <a:spcPct val="30000"/>
              </a:spcBef>
              <a:spcAft>
                <a:spcPct val="0"/>
              </a:spcAft>
              <a:buClrTx/>
              <a:buSzTx/>
              <a:buFontTx/>
              <a:buNone/>
              <a:tabLst/>
              <a:defRPr/>
            </a:pPr>
            <a:r>
              <a:rPr lang="fr-FR" altLang="fr-FR" b="1" dirty="0"/>
              <a:t>Impartialité  et objectivité</a:t>
            </a:r>
          </a:p>
          <a:p>
            <a:r>
              <a:rPr lang="fr-FR" dirty="0"/>
              <a:t>S’appuyer sur des constat,</a:t>
            </a:r>
            <a:r>
              <a:rPr lang="fr-FR" baseline="0" dirty="0"/>
              <a:t> «  preuves », </a:t>
            </a:r>
          </a:p>
          <a:p>
            <a:r>
              <a:rPr lang="fr-FR" baseline="0" dirty="0"/>
              <a:t>Il faut être précis</a:t>
            </a:r>
          </a:p>
          <a:p>
            <a:r>
              <a:rPr lang="fr-FR" baseline="0" dirty="0"/>
              <a:t>Il faut s’assurer de la bonne compréhension des éléments qui ont été transmis, affirmés …</a:t>
            </a:r>
          </a:p>
          <a:p>
            <a:r>
              <a:rPr lang="fr-FR" baseline="0" dirty="0"/>
              <a:t>Il ne faut pas rester sur une ambiguïté</a:t>
            </a:r>
          </a:p>
          <a:p>
            <a:endParaRPr lang="fr-FR" baseline="0" dirty="0"/>
          </a:p>
          <a:p>
            <a:pPr marL="0" marR="0" indent="0" algn="l" defTabSz="914400" rtl="0" eaLnBrk="0" fontAlgn="base" latinLnBrk="0" hangingPunct="0">
              <a:lnSpc>
                <a:spcPct val="100000"/>
              </a:lnSpc>
              <a:spcBef>
                <a:spcPct val="30000"/>
              </a:spcBef>
              <a:spcAft>
                <a:spcPct val="0"/>
              </a:spcAft>
              <a:buClrTx/>
              <a:buSzTx/>
              <a:buFontTx/>
              <a:buNone/>
              <a:tabLst/>
              <a:defRPr/>
            </a:pPr>
            <a:r>
              <a:rPr lang="fr-FR" altLang="fr-FR" b="1" dirty="0"/>
              <a:t>Un questionnement clair</a:t>
            </a:r>
          </a:p>
          <a:p>
            <a:r>
              <a:rPr lang="fr-FR" baseline="0" dirty="0"/>
              <a:t>Il faut reformuler, reposer les questions, </a:t>
            </a:r>
          </a:p>
          <a:p>
            <a:r>
              <a:rPr lang="fr-FR" baseline="0" dirty="0"/>
              <a:t>La répétition n’est pas un problème lors de l’audit </a:t>
            </a:r>
          </a:p>
          <a:p>
            <a:endParaRPr lang="fr-FR" dirty="0"/>
          </a:p>
          <a:p>
            <a:pPr marL="0" marR="0" indent="0" algn="l" defTabSz="914400" rtl="0" eaLnBrk="0" fontAlgn="base" latinLnBrk="0" hangingPunct="0">
              <a:lnSpc>
                <a:spcPct val="100000"/>
              </a:lnSpc>
              <a:spcBef>
                <a:spcPct val="30000"/>
              </a:spcBef>
              <a:spcAft>
                <a:spcPct val="0"/>
              </a:spcAft>
              <a:buClrTx/>
              <a:buSzTx/>
              <a:buFontTx/>
              <a:buNone/>
              <a:tabLst/>
              <a:defRPr/>
            </a:pPr>
            <a:r>
              <a:rPr lang="fr-FR" altLang="fr-FR" b="1" dirty="0"/>
              <a:t>Prise de notes</a:t>
            </a:r>
          </a:p>
          <a:p>
            <a:pPr marL="0" marR="0" indent="0" algn="l" defTabSz="914400" rtl="0" eaLnBrk="0" fontAlgn="base" latinLnBrk="0" hangingPunct="0">
              <a:lnSpc>
                <a:spcPct val="100000"/>
              </a:lnSpc>
              <a:spcBef>
                <a:spcPct val="30000"/>
              </a:spcBef>
              <a:spcAft>
                <a:spcPct val="0"/>
              </a:spcAft>
              <a:buClrTx/>
              <a:buSzTx/>
              <a:buFontTx/>
              <a:buNone/>
              <a:tabLst/>
              <a:defRPr/>
            </a:pPr>
            <a:r>
              <a:rPr lang="fr-FR" baseline="0" dirty="0"/>
              <a:t>Croiser les informations reçues à différents moments</a:t>
            </a:r>
          </a:p>
          <a:p>
            <a:r>
              <a:rPr lang="fr-FR" dirty="0"/>
              <a:t>Identifier les écarts</a:t>
            </a:r>
            <a:r>
              <a:rPr lang="fr-FR" baseline="0" dirty="0"/>
              <a:t> au fur et à mesure de l’audit</a:t>
            </a:r>
          </a:p>
          <a:p>
            <a:r>
              <a:rPr lang="fr-FR" baseline="0" dirty="0"/>
              <a:t>Identifier les dispositions </a:t>
            </a:r>
            <a:r>
              <a:rPr lang="fr-FR" baseline="0" dirty="0" err="1"/>
              <a:t>pré-établies</a:t>
            </a:r>
            <a:r>
              <a:rPr lang="fr-FR" baseline="0" dirty="0"/>
              <a:t> (</a:t>
            </a:r>
            <a:r>
              <a:rPr lang="fr-FR" baseline="0" dirty="0" err="1"/>
              <a:t>cdc</a:t>
            </a:r>
            <a:r>
              <a:rPr lang="fr-FR" baseline="0" dirty="0"/>
              <a:t>, normes, exigences internes) par rapport à la pratique réelle</a:t>
            </a:r>
          </a:p>
          <a:p>
            <a:r>
              <a:rPr lang="fr-FR" baseline="0" dirty="0"/>
              <a:t>Identifier les sources de risques et les opportunités </a:t>
            </a:r>
          </a:p>
          <a:p>
            <a:endParaRPr lang="fr-FR" baseline="0" dirty="0"/>
          </a:p>
          <a:p>
            <a:r>
              <a:rPr lang="fr-FR" baseline="0" dirty="0"/>
              <a:t>Prendre et étudier les documents</a:t>
            </a:r>
          </a:p>
          <a:p>
            <a:r>
              <a:rPr lang="fr-FR" baseline="0" dirty="0"/>
              <a:t>Arrêter son questionnement pour lire les documents (pas 3h non plus)</a:t>
            </a:r>
          </a:p>
          <a:p>
            <a:r>
              <a:rPr lang="fr-FR" baseline="0" dirty="0"/>
              <a:t>Rebondir sur les éléments transmis à chaud</a:t>
            </a:r>
          </a:p>
          <a:p>
            <a:r>
              <a:rPr lang="fr-FR" dirty="0"/>
              <a:t>Suivre le fil rouge de l’activité</a:t>
            </a:r>
            <a:r>
              <a:rPr lang="fr-FR" baseline="0" dirty="0"/>
              <a:t> : elle a forcément un commencement donnée d’Entré et une fin données de sortie il faut suivre ce cheminement</a:t>
            </a:r>
          </a:p>
          <a:p>
            <a:r>
              <a:rPr lang="fr-FR" baseline="0" dirty="0"/>
              <a:t>Travailler par échantillonnage (dossier stagiaire, Progression pédagogique, …)</a:t>
            </a:r>
            <a:endParaRPr lang="fr-FR" dirty="0"/>
          </a:p>
        </p:txBody>
      </p:sp>
      <p:sp>
        <p:nvSpPr>
          <p:cNvPr id="4" name="Espace réservé du numéro de diapositive 3"/>
          <p:cNvSpPr>
            <a:spLocks noGrp="1"/>
          </p:cNvSpPr>
          <p:nvPr>
            <p:ph type="sldNum" sz="quarter" idx="10"/>
          </p:nvPr>
        </p:nvSpPr>
        <p:spPr/>
        <p:txBody>
          <a:bodyPr/>
          <a:lstStyle/>
          <a:p>
            <a:pPr>
              <a:defRPr/>
            </a:pPr>
            <a:fld id="{AD64E79A-D562-43B4-A860-5BE9B92CB917}" type="slidenum">
              <a:rPr lang="fr-FR" smtClean="0"/>
              <a:pPr>
                <a:defRPr/>
              </a:pPr>
              <a:t>23</a:t>
            </a:fld>
            <a:endParaRPr lang="fr-FR"/>
          </a:p>
        </p:txBody>
      </p:sp>
    </p:spTree>
    <p:extLst>
      <p:ext uri="{BB962C8B-B14F-4D97-AF65-F5344CB8AC3E}">
        <p14:creationId xmlns:p14="http://schemas.microsoft.com/office/powerpoint/2010/main" val="36019735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fontScale="85000" lnSpcReduction="20000"/>
          </a:bodyPr>
          <a:lstStyle/>
          <a:p>
            <a:r>
              <a:rPr lang="fr-FR" dirty="0"/>
              <a:t>Un outil simple pour ne pas perdre le fil</a:t>
            </a:r>
          </a:p>
          <a:p>
            <a:endParaRPr lang="fr-FR" baseline="0" dirty="0"/>
          </a:p>
          <a:p>
            <a:r>
              <a:rPr lang="fr-FR" baseline="0" dirty="0"/>
              <a:t>Par activité se poser les quelques questions suivantes permet de ne pas trop s’égarer et balayer toute l’activité</a:t>
            </a:r>
          </a:p>
          <a:p>
            <a:endParaRPr lang="fr-FR" baseline="0" dirty="0"/>
          </a:p>
          <a:p>
            <a:r>
              <a:rPr lang="fr-FR" baseline="0" dirty="0"/>
              <a:t>Dans un SMQ, il y a toujours</a:t>
            </a:r>
          </a:p>
          <a:p>
            <a:r>
              <a:rPr lang="fr-FR" baseline="0" dirty="0"/>
              <a:t>	une action à mener = activité audité</a:t>
            </a:r>
          </a:p>
          <a:p>
            <a:r>
              <a:rPr lang="fr-FR" baseline="0" dirty="0"/>
              <a:t>	par quelqu’un = votre interlocuteur pour cette activité</a:t>
            </a:r>
          </a:p>
          <a:p>
            <a:r>
              <a:rPr lang="fr-FR" baseline="0" dirty="0"/>
              <a:t>	Quelque part = dans un contexte / lieur</a:t>
            </a:r>
          </a:p>
          <a:p>
            <a:r>
              <a:rPr lang="fr-FR" baseline="0" dirty="0"/>
              <a:t>	Avec une échéance définie = sinon il peut faire ses supports de cours après ses heures de formation</a:t>
            </a:r>
          </a:p>
          <a:p>
            <a:r>
              <a:rPr lang="fr-FR" baseline="0" dirty="0"/>
              <a:t>	avec des méthodes ou des documents sur les quels s’appuyer = ces méthodes garantissent le bon déroulement de l’activité</a:t>
            </a:r>
          </a:p>
          <a:p>
            <a:r>
              <a:rPr lang="fr-FR" baseline="0" dirty="0"/>
              <a:t>	dans un objectif défini = réponse au </a:t>
            </a:r>
            <a:r>
              <a:rPr lang="fr-FR" baseline="0" dirty="0" err="1"/>
              <a:t>cdc</a:t>
            </a:r>
            <a:r>
              <a:rPr lang="fr-FR" baseline="0" dirty="0"/>
              <a:t>, exigence de traçabilité, pour quelqu’un d’autre, …</a:t>
            </a:r>
          </a:p>
          <a:p>
            <a:endParaRPr lang="fr-FR" baseline="0" dirty="0"/>
          </a:p>
          <a:p>
            <a:r>
              <a:rPr lang="fr-FR" baseline="0" dirty="0"/>
              <a:t>Expliquer l’importance de chaque étape</a:t>
            </a:r>
          </a:p>
          <a:p>
            <a:r>
              <a:rPr lang="fr-FR" baseline="0" dirty="0"/>
              <a:t>Un exemple ou ça va ?</a:t>
            </a:r>
          </a:p>
          <a:p>
            <a:endParaRPr lang="fr-FR" baseline="0" dirty="0"/>
          </a:p>
          <a:p>
            <a:r>
              <a:rPr lang="fr-FR" baseline="0" dirty="0"/>
              <a:t>Progression pédagogique :</a:t>
            </a:r>
          </a:p>
          <a:p>
            <a:r>
              <a:rPr lang="fr-FR" baseline="0" dirty="0"/>
              <a:t>Qui : le formateur</a:t>
            </a:r>
          </a:p>
          <a:p>
            <a:r>
              <a:rPr lang="fr-FR" baseline="0" dirty="0"/>
              <a:t>Quoi : un déroulé de cours / suivi de son avancement,</a:t>
            </a:r>
          </a:p>
          <a:p>
            <a:r>
              <a:rPr lang="fr-FR" baseline="0" dirty="0"/>
              <a:t>Où :  ou il veut (peu important) mais en association avec les autres formateurs et dans le cadre défini par le Greta</a:t>
            </a:r>
          </a:p>
          <a:p>
            <a:r>
              <a:rPr lang="fr-FR" baseline="0" dirty="0"/>
              <a:t>Quand : avant le début de la formation / du cours</a:t>
            </a:r>
          </a:p>
          <a:p>
            <a:r>
              <a:rPr lang="fr-FR" baseline="0" dirty="0"/>
              <a:t>Comment : le document du Greta avec le référentiel de formation / commande client</a:t>
            </a:r>
          </a:p>
          <a:p>
            <a:r>
              <a:rPr lang="fr-FR" baseline="0" dirty="0"/>
              <a:t>Pourquoi : Garantir au financeur et au stagiaire que le déroulé de cours est planifié, pas de recoupement avec les autres et que le temps imparti suffira.</a:t>
            </a:r>
          </a:p>
          <a:p>
            <a:endParaRPr lang="fr-FR" baseline="0" dirty="0"/>
          </a:p>
          <a:p>
            <a:endParaRPr lang="fr-FR" dirty="0"/>
          </a:p>
        </p:txBody>
      </p:sp>
      <p:sp>
        <p:nvSpPr>
          <p:cNvPr id="4" name="Espace réservé du numéro de diapositive 3"/>
          <p:cNvSpPr>
            <a:spLocks noGrp="1"/>
          </p:cNvSpPr>
          <p:nvPr>
            <p:ph type="sldNum" sz="quarter" idx="10"/>
          </p:nvPr>
        </p:nvSpPr>
        <p:spPr/>
        <p:txBody>
          <a:bodyPr/>
          <a:lstStyle/>
          <a:p>
            <a:pPr>
              <a:defRPr/>
            </a:pPr>
            <a:fld id="{AD64E79A-D562-43B4-A860-5BE9B92CB917}" type="slidenum">
              <a:rPr lang="fr-FR" smtClean="0"/>
              <a:pPr>
                <a:defRPr/>
              </a:pPr>
              <a:t>24</a:t>
            </a:fld>
            <a:endParaRPr lang="fr-FR"/>
          </a:p>
        </p:txBody>
      </p:sp>
    </p:spTree>
    <p:extLst>
      <p:ext uri="{BB962C8B-B14F-4D97-AF65-F5344CB8AC3E}">
        <p14:creationId xmlns:p14="http://schemas.microsoft.com/office/powerpoint/2010/main" val="36019735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lnSpcReduction="10000"/>
          </a:bodyPr>
          <a:lstStyle/>
          <a:p>
            <a:r>
              <a:rPr lang="fr-FR" dirty="0"/>
              <a:t>Se positionner en novice</a:t>
            </a:r>
            <a:r>
              <a:rPr lang="fr-FR" baseline="0" dirty="0"/>
              <a:t> et écouter</a:t>
            </a:r>
          </a:p>
          <a:p>
            <a:r>
              <a:rPr lang="fr-FR" baseline="0" dirty="0" err="1"/>
              <a:t>ReQuestionner</a:t>
            </a:r>
            <a:r>
              <a:rPr lang="fr-FR" baseline="0" dirty="0"/>
              <a:t> sur les activités présenter succinctement</a:t>
            </a:r>
          </a:p>
          <a:p>
            <a:r>
              <a:rPr lang="fr-FR" baseline="0" dirty="0"/>
              <a:t>Demander les Enregistrements, comparer aux mode opératoire / procédure / instructions de travail</a:t>
            </a:r>
          </a:p>
          <a:p>
            <a:endParaRPr lang="fr-FR" baseline="0" dirty="0"/>
          </a:p>
          <a:p>
            <a:r>
              <a:rPr lang="fr-FR" baseline="0" dirty="0"/>
              <a:t>Adapter le langage à l’</a:t>
            </a:r>
            <a:r>
              <a:rPr lang="fr-FR" baseline="0" dirty="0" err="1"/>
              <a:t>interlocueteur</a:t>
            </a:r>
            <a:endParaRPr lang="fr-FR" baseline="0" dirty="0"/>
          </a:p>
          <a:p>
            <a:r>
              <a:rPr lang="fr-FR" baseline="0" dirty="0"/>
              <a:t>Eviter les questions induisant les réponses</a:t>
            </a:r>
          </a:p>
          <a:p>
            <a:r>
              <a:rPr lang="fr-FR" baseline="0" dirty="0"/>
              <a:t>Eviter les « Est ce que … », « pensez vous que … »</a:t>
            </a:r>
          </a:p>
          <a:p>
            <a:endParaRPr lang="fr-FR" baseline="0" dirty="0"/>
          </a:p>
          <a:p>
            <a:r>
              <a:rPr lang="fr-FR" dirty="0"/>
              <a:t>Attention à ne</a:t>
            </a:r>
            <a:r>
              <a:rPr lang="fr-FR" baseline="0" dirty="0"/>
              <a:t> pas suivre son interlocuteur sur les éléments qu’ils apportent</a:t>
            </a:r>
          </a:p>
          <a:p>
            <a:r>
              <a:rPr lang="fr-FR" baseline="0" dirty="0"/>
              <a:t>Il faut aussi parfois se recentrer et revenir à la question initiale</a:t>
            </a:r>
          </a:p>
          <a:p>
            <a:endParaRPr lang="fr-FR" baseline="0" dirty="0"/>
          </a:p>
          <a:p>
            <a:r>
              <a:rPr lang="fr-FR" baseline="0" dirty="0"/>
              <a:t>Il est aussi possible de changer complètement de sujet pour poursuivre son questionnement et reprendre le fil de l’audit</a:t>
            </a:r>
          </a:p>
          <a:p>
            <a:r>
              <a:rPr lang="fr-FR" baseline="0" dirty="0"/>
              <a:t>Eviter les questions sans fin</a:t>
            </a:r>
          </a:p>
          <a:p>
            <a:r>
              <a:rPr lang="fr-FR" baseline="0" dirty="0"/>
              <a:t>Poser des questions concrète : Combien ? Quel objectifs ? Quel taux ? Quel résultat ?</a:t>
            </a:r>
          </a:p>
          <a:p>
            <a:r>
              <a:rPr lang="fr-FR" baseline="0" dirty="0"/>
              <a:t>Associer à des documents / enregistrement / logiciel / …</a:t>
            </a:r>
          </a:p>
          <a:p>
            <a:r>
              <a:rPr lang="fr-FR" baseline="0" dirty="0"/>
              <a:t>Une action en cours ne suffit pas à justifier l’absence de traçabilité car elle doit être définie, planifiée et suivie</a:t>
            </a:r>
          </a:p>
        </p:txBody>
      </p:sp>
      <p:sp>
        <p:nvSpPr>
          <p:cNvPr id="4" name="Espace réservé du numéro de diapositive 3"/>
          <p:cNvSpPr>
            <a:spLocks noGrp="1"/>
          </p:cNvSpPr>
          <p:nvPr>
            <p:ph type="sldNum" sz="quarter" idx="10"/>
          </p:nvPr>
        </p:nvSpPr>
        <p:spPr/>
        <p:txBody>
          <a:bodyPr/>
          <a:lstStyle/>
          <a:p>
            <a:pPr>
              <a:defRPr/>
            </a:pPr>
            <a:fld id="{AD64E79A-D562-43B4-A860-5BE9B92CB917}" type="slidenum">
              <a:rPr lang="fr-FR" smtClean="0"/>
              <a:pPr>
                <a:defRPr/>
              </a:pPr>
              <a:t>25</a:t>
            </a:fld>
            <a:endParaRPr lang="fr-FR"/>
          </a:p>
        </p:txBody>
      </p:sp>
    </p:spTree>
    <p:extLst>
      <p:ext uri="{BB962C8B-B14F-4D97-AF65-F5344CB8AC3E}">
        <p14:creationId xmlns:p14="http://schemas.microsoft.com/office/powerpoint/2010/main" val="36019735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a:t>Déclenchement :</a:t>
            </a:r>
          </a:p>
          <a:p>
            <a:r>
              <a:rPr lang="fr-FR" dirty="0"/>
              <a:t>Demande d’audit</a:t>
            </a:r>
          </a:p>
          <a:p>
            <a:endParaRPr lang="fr-FR" dirty="0"/>
          </a:p>
          <a:p>
            <a:r>
              <a:rPr lang="fr-FR" dirty="0"/>
              <a:t>Préparation :</a:t>
            </a:r>
          </a:p>
          <a:p>
            <a:r>
              <a:rPr lang="fr-FR" dirty="0"/>
              <a:t>Solliciter</a:t>
            </a:r>
            <a:r>
              <a:rPr lang="fr-FR" baseline="0" dirty="0"/>
              <a:t> le RQ pour obtenir les documents (</a:t>
            </a:r>
            <a:r>
              <a:rPr lang="fr-FR" baseline="0" dirty="0" err="1"/>
              <a:t>cf</a:t>
            </a:r>
            <a:r>
              <a:rPr lang="fr-FR" baseline="0" dirty="0"/>
              <a:t> ci-après)</a:t>
            </a:r>
          </a:p>
          <a:p>
            <a:r>
              <a:rPr lang="fr-FR" dirty="0"/>
              <a:t>Etudier et se</a:t>
            </a:r>
            <a:r>
              <a:rPr lang="fr-FR" baseline="0" dirty="0"/>
              <a:t> poser les premières questions</a:t>
            </a:r>
          </a:p>
          <a:p>
            <a:endParaRPr lang="fr-FR" baseline="0" dirty="0"/>
          </a:p>
          <a:p>
            <a:r>
              <a:rPr lang="fr-FR" baseline="0" dirty="0"/>
              <a:t>Identifier les acteurs à auditer </a:t>
            </a:r>
          </a:p>
          <a:p>
            <a:r>
              <a:rPr lang="fr-FR" baseline="0" dirty="0"/>
              <a:t>Faire le lien entre les activités à auditer et les paragraphes de la norme pour le plan d’audit</a:t>
            </a:r>
          </a:p>
          <a:p>
            <a:r>
              <a:rPr lang="fr-FR" baseline="0" dirty="0"/>
              <a:t>Poser par écrit les questions à poser</a:t>
            </a:r>
          </a:p>
          <a:p>
            <a:r>
              <a:rPr lang="fr-FR" baseline="0" dirty="0"/>
              <a:t>Ou poser les champs à auditer : </a:t>
            </a:r>
            <a:r>
              <a:rPr lang="fr-FR" b="1" baseline="0" dirty="0"/>
              <a:t>check </a:t>
            </a:r>
            <a:r>
              <a:rPr lang="fr-FR" b="1" baseline="0" dirty="0" err="1"/>
              <a:t>list</a:t>
            </a:r>
            <a:endParaRPr lang="fr-FR" b="1" dirty="0"/>
          </a:p>
        </p:txBody>
      </p:sp>
      <p:sp>
        <p:nvSpPr>
          <p:cNvPr id="4" name="Espace réservé du numéro de diapositive 3"/>
          <p:cNvSpPr>
            <a:spLocks noGrp="1"/>
          </p:cNvSpPr>
          <p:nvPr>
            <p:ph type="sldNum" sz="quarter" idx="10"/>
          </p:nvPr>
        </p:nvSpPr>
        <p:spPr/>
        <p:txBody>
          <a:bodyPr/>
          <a:lstStyle/>
          <a:p>
            <a:pPr>
              <a:defRPr/>
            </a:pPr>
            <a:fld id="{AD64E79A-D562-43B4-A860-5BE9B92CB917}" type="slidenum">
              <a:rPr lang="fr-FR" smtClean="0"/>
              <a:pPr>
                <a:defRPr/>
              </a:pPr>
              <a:t>26</a:t>
            </a:fld>
            <a:endParaRPr lang="fr-FR"/>
          </a:p>
        </p:txBody>
      </p:sp>
    </p:spTree>
    <p:extLst>
      <p:ext uri="{BB962C8B-B14F-4D97-AF65-F5344CB8AC3E}">
        <p14:creationId xmlns:p14="http://schemas.microsoft.com/office/powerpoint/2010/main" val="137119133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a:t>Documents à demander à minima </a:t>
            </a:r>
          </a:p>
          <a:p>
            <a:r>
              <a:rPr lang="fr-FR" dirty="0"/>
              <a:t>Et</a:t>
            </a:r>
            <a:r>
              <a:rPr lang="fr-FR" baseline="0" dirty="0"/>
              <a:t> / ou selon les processus</a:t>
            </a:r>
            <a:endParaRPr lang="fr-FR" dirty="0"/>
          </a:p>
        </p:txBody>
      </p:sp>
      <p:sp>
        <p:nvSpPr>
          <p:cNvPr id="4" name="Espace réservé du numéro de diapositive 3"/>
          <p:cNvSpPr>
            <a:spLocks noGrp="1"/>
          </p:cNvSpPr>
          <p:nvPr>
            <p:ph type="sldNum" sz="quarter" idx="10"/>
          </p:nvPr>
        </p:nvSpPr>
        <p:spPr/>
        <p:txBody>
          <a:bodyPr/>
          <a:lstStyle/>
          <a:p>
            <a:pPr>
              <a:defRPr/>
            </a:pPr>
            <a:fld id="{AD64E79A-D562-43B4-A860-5BE9B92CB917}" type="slidenum">
              <a:rPr lang="fr-FR" smtClean="0"/>
              <a:pPr>
                <a:defRPr/>
              </a:pPr>
              <a:t>27</a:t>
            </a:fld>
            <a:endParaRPr lang="fr-FR"/>
          </a:p>
        </p:txBody>
      </p:sp>
    </p:spTree>
    <p:extLst>
      <p:ext uri="{BB962C8B-B14F-4D97-AF65-F5344CB8AC3E}">
        <p14:creationId xmlns:p14="http://schemas.microsoft.com/office/powerpoint/2010/main" val="137119133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fr-FR" altLang="fr-FR" b="1" dirty="0"/>
              <a:t>Critère d’audit</a:t>
            </a:r>
          </a:p>
          <a:p>
            <a:r>
              <a:rPr lang="fr-FR" dirty="0"/>
              <a:t>Référentiel utilisé : ISO 9001, Référentiel client, </a:t>
            </a:r>
            <a:r>
              <a:rPr lang="fr-FR" dirty="0" err="1"/>
              <a:t>cdc</a:t>
            </a:r>
            <a:r>
              <a:rPr lang="fr-FR" dirty="0"/>
              <a:t>, …</a:t>
            </a:r>
          </a:p>
          <a:p>
            <a:endParaRPr lang="fr-FR" dirty="0"/>
          </a:p>
        </p:txBody>
      </p:sp>
      <p:sp>
        <p:nvSpPr>
          <p:cNvPr id="4" name="Espace réservé du numéro de diapositive 3"/>
          <p:cNvSpPr>
            <a:spLocks noGrp="1"/>
          </p:cNvSpPr>
          <p:nvPr>
            <p:ph type="sldNum" sz="quarter" idx="10"/>
          </p:nvPr>
        </p:nvSpPr>
        <p:spPr/>
        <p:txBody>
          <a:bodyPr/>
          <a:lstStyle/>
          <a:p>
            <a:pPr>
              <a:defRPr/>
            </a:pPr>
            <a:fld id="{AD64E79A-D562-43B4-A860-5BE9B92CB917}" type="slidenum">
              <a:rPr lang="fr-FR" smtClean="0"/>
              <a:pPr>
                <a:defRPr/>
              </a:pPr>
              <a:t>28</a:t>
            </a:fld>
            <a:endParaRPr lang="fr-FR"/>
          </a:p>
        </p:txBody>
      </p:sp>
    </p:spTree>
    <p:extLst>
      <p:ext uri="{BB962C8B-B14F-4D97-AF65-F5344CB8AC3E}">
        <p14:creationId xmlns:p14="http://schemas.microsoft.com/office/powerpoint/2010/main" val="383522903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fr-FR" altLang="fr-FR" b="1" dirty="0"/>
              <a:t>Critère d’audit</a:t>
            </a:r>
          </a:p>
          <a:p>
            <a:r>
              <a:rPr lang="fr-FR" dirty="0"/>
              <a:t>Référentiel utilisé : ISO 9001, Référentiel client, </a:t>
            </a:r>
            <a:r>
              <a:rPr lang="fr-FR" dirty="0" err="1"/>
              <a:t>cdc</a:t>
            </a:r>
            <a:r>
              <a:rPr lang="fr-FR" dirty="0"/>
              <a:t>, …</a:t>
            </a:r>
          </a:p>
          <a:p>
            <a:endParaRPr lang="fr-FR" dirty="0"/>
          </a:p>
        </p:txBody>
      </p:sp>
      <p:sp>
        <p:nvSpPr>
          <p:cNvPr id="4" name="Espace réservé du numéro de diapositive 3"/>
          <p:cNvSpPr>
            <a:spLocks noGrp="1"/>
          </p:cNvSpPr>
          <p:nvPr>
            <p:ph type="sldNum" sz="quarter" idx="10"/>
          </p:nvPr>
        </p:nvSpPr>
        <p:spPr/>
        <p:txBody>
          <a:bodyPr/>
          <a:lstStyle/>
          <a:p>
            <a:pPr>
              <a:defRPr/>
            </a:pPr>
            <a:fld id="{AD64E79A-D562-43B4-A860-5BE9B92CB917}" type="slidenum">
              <a:rPr lang="fr-FR" smtClean="0"/>
              <a:pPr>
                <a:defRPr/>
              </a:pPr>
              <a:t>29</a:t>
            </a:fld>
            <a:endParaRPr lang="fr-FR"/>
          </a:p>
        </p:txBody>
      </p:sp>
    </p:spTree>
    <p:extLst>
      <p:ext uri="{BB962C8B-B14F-4D97-AF65-F5344CB8AC3E}">
        <p14:creationId xmlns:p14="http://schemas.microsoft.com/office/powerpoint/2010/main" val="383522903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a:t>Diapositive qui fait mal aux yeux</a:t>
            </a:r>
          </a:p>
          <a:p>
            <a:endParaRPr lang="fr-FR" baseline="0" dirty="0"/>
          </a:p>
          <a:p>
            <a:r>
              <a:rPr lang="fr-FR" baseline="0" dirty="0"/>
              <a:t>Mais il s’agit des éléments à présenter en début d’audit</a:t>
            </a:r>
          </a:p>
          <a:p>
            <a:r>
              <a:rPr lang="fr-FR" baseline="0" dirty="0"/>
              <a:t>A reformuler selon les besoins</a:t>
            </a:r>
          </a:p>
          <a:p>
            <a:endParaRPr lang="fr-FR" dirty="0"/>
          </a:p>
        </p:txBody>
      </p:sp>
      <p:sp>
        <p:nvSpPr>
          <p:cNvPr id="4" name="Espace réservé du numéro de diapositive 3"/>
          <p:cNvSpPr>
            <a:spLocks noGrp="1"/>
          </p:cNvSpPr>
          <p:nvPr>
            <p:ph type="sldNum" sz="quarter" idx="10"/>
          </p:nvPr>
        </p:nvSpPr>
        <p:spPr/>
        <p:txBody>
          <a:bodyPr/>
          <a:lstStyle/>
          <a:p>
            <a:pPr>
              <a:defRPr/>
            </a:pPr>
            <a:fld id="{AD64E79A-D562-43B4-A860-5BE9B92CB917}" type="slidenum">
              <a:rPr lang="fr-FR" smtClean="0"/>
              <a:pPr>
                <a:defRPr/>
              </a:pPr>
              <a:t>30</a:t>
            </a:fld>
            <a:endParaRPr lang="fr-FR"/>
          </a:p>
        </p:txBody>
      </p:sp>
    </p:spTree>
    <p:extLst>
      <p:ext uri="{BB962C8B-B14F-4D97-AF65-F5344CB8AC3E}">
        <p14:creationId xmlns:p14="http://schemas.microsoft.com/office/powerpoint/2010/main" val="137119133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pPr>
              <a:defRPr/>
            </a:pPr>
            <a:fld id="{AD64E79A-D562-43B4-A860-5BE9B92CB917}" type="slidenum">
              <a:rPr lang="fr-FR" smtClean="0"/>
              <a:pPr>
                <a:defRPr/>
              </a:pPr>
              <a:t>31</a:t>
            </a:fld>
            <a:endParaRPr lang="fr-FR"/>
          </a:p>
        </p:txBody>
      </p:sp>
    </p:spTree>
    <p:extLst>
      <p:ext uri="{BB962C8B-B14F-4D97-AF65-F5344CB8AC3E}">
        <p14:creationId xmlns:p14="http://schemas.microsoft.com/office/powerpoint/2010/main" val="137119133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pPr>
              <a:defRPr/>
            </a:pPr>
            <a:fld id="{AD64E79A-D562-43B4-A860-5BE9B92CB917}" type="slidenum">
              <a:rPr lang="fr-FR" smtClean="0"/>
              <a:pPr>
                <a:defRPr/>
              </a:pPr>
              <a:t>32</a:t>
            </a:fld>
            <a:endParaRPr lang="fr-FR"/>
          </a:p>
        </p:txBody>
      </p:sp>
    </p:spTree>
    <p:extLst>
      <p:ext uri="{BB962C8B-B14F-4D97-AF65-F5344CB8AC3E}">
        <p14:creationId xmlns:p14="http://schemas.microsoft.com/office/powerpoint/2010/main" val="137119133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lnSpcReduction="10000"/>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fr-FR" altLang="fr-FR" b="1" dirty="0"/>
              <a:t>Rappels des conditions d’audit</a:t>
            </a:r>
          </a:p>
          <a:p>
            <a:r>
              <a:rPr lang="fr-FR" dirty="0"/>
              <a:t>Périmètre de l’audit</a:t>
            </a:r>
          </a:p>
          <a:p>
            <a:r>
              <a:rPr lang="fr-FR" dirty="0"/>
              <a:t>Personnes présentes</a:t>
            </a:r>
          </a:p>
          <a:p>
            <a:r>
              <a:rPr lang="fr-FR" dirty="0"/>
              <a:t>Eventuelles exclusions</a:t>
            </a:r>
          </a:p>
          <a:p>
            <a:endParaRPr lang="fr-FR" dirty="0"/>
          </a:p>
          <a:p>
            <a:pPr marL="0" marR="0" indent="0" algn="l" defTabSz="914400" rtl="0" eaLnBrk="0" fontAlgn="base" latinLnBrk="0" hangingPunct="0">
              <a:lnSpc>
                <a:spcPct val="100000"/>
              </a:lnSpc>
              <a:spcBef>
                <a:spcPct val="30000"/>
              </a:spcBef>
              <a:spcAft>
                <a:spcPct val="0"/>
              </a:spcAft>
              <a:buClrTx/>
              <a:buSzTx/>
              <a:buFontTx/>
              <a:buNone/>
              <a:tabLst/>
              <a:defRPr/>
            </a:pPr>
            <a:r>
              <a:rPr lang="fr-FR" altLang="fr-FR" b="1" dirty="0"/>
              <a:t>Nombre et Type de remarques </a:t>
            </a:r>
          </a:p>
          <a:p>
            <a:r>
              <a:rPr lang="fr-FR" dirty="0"/>
              <a:t>NB et type : NC, PS, …</a:t>
            </a:r>
          </a:p>
          <a:p>
            <a:endParaRPr lang="fr-FR" dirty="0"/>
          </a:p>
          <a:p>
            <a:pPr marL="0" marR="0" indent="0" algn="l" defTabSz="914400" rtl="0" eaLnBrk="0" fontAlgn="base" latinLnBrk="0" hangingPunct="0">
              <a:lnSpc>
                <a:spcPct val="100000"/>
              </a:lnSpc>
              <a:spcBef>
                <a:spcPct val="30000"/>
              </a:spcBef>
              <a:spcAft>
                <a:spcPct val="0"/>
              </a:spcAft>
              <a:buClrTx/>
              <a:buSzTx/>
              <a:buFontTx/>
              <a:buNone/>
              <a:tabLst/>
              <a:defRPr/>
            </a:pPr>
            <a:r>
              <a:rPr lang="fr-FR" altLang="fr-FR" b="1" dirty="0"/>
              <a:t>Appréciation générale sur le processus</a:t>
            </a:r>
          </a:p>
          <a:p>
            <a:r>
              <a:rPr lang="fr-FR" dirty="0"/>
              <a:t>Intégration générales des exigences de l’ISO</a:t>
            </a:r>
          </a:p>
          <a:p>
            <a:r>
              <a:rPr lang="fr-FR" dirty="0"/>
              <a:t>Conformité du SMQ aux</a:t>
            </a:r>
            <a:r>
              <a:rPr lang="fr-FR" baseline="0" dirty="0"/>
              <a:t> exigences planifiées</a:t>
            </a:r>
          </a:p>
          <a:p>
            <a:r>
              <a:rPr lang="fr-FR" dirty="0"/>
              <a:t>Conformités</a:t>
            </a:r>
            <a:r>
              <a:rPr lang="fr-FR" baseline="0" dirty="0"/>
              <a:t> aux exigences internes</a:t>
            </a:r>
          </a:p>
          <a:p>
            <a:r>
              <a:rPr lang="fr-FR" baseline="0" dirty="0"/>
              <a:t>Maitrise du produit ou service</a:t>
            </a:r>
          </a:p>
          <a:p>
            <a:r>
              <a:rPr lang="fr-FR" baseline="0" dirty="0"/>
              <a:t>Capacité su SMQ à s’améliorer</a:t>
            </a:r>
          </a:p>
          <a:p>
            <a:r>
              <a:rPr lang="fr-FR" baseline="0" dirty="0"/>
              <a:t>Amélioration </a:t>
            </a:r>
            <a:r>
              <a:rPr lang="fr-FR" baseline="0"/>
              <a:t>continue effective</a:t>
            </a:r>
            <a:endParaRPr lang="fr-FR" dirty="0"/>
          </a:p>
          <a:p>
            <a:endParaRPr lang="fr-FR" dirty="0"/>
          </a:p>
          <a:p>
            <a:r>
              <a:rPr lang="fr-FR" b="1" dirty="0"/>
              <a:t>Les constats</a:t>
            </a:r>
          </a:p>
          <a:p>
            <a:r>
              <a:rPr lang="fr-FR" dirty="0"/>
              <a:t>Constats (</a:t>
            </a:r>
            <a:r>
              <a:rPr lang="fr-FR" dirty="0" err="1"/>
              <a:t>cf</a:t>
            </a:r>
            <a:r>
              <a:rPr lang="fr-FR" dirty="0"/>
              <a:t> diapo</a:t>
            </a:r>
            <a:r>
              <a:rPr lang="fr-FR" baseline="0" dirty="0"/>
              <a:t> précédentes)</a:t>
            </a:r>
          </a:p>
          <a:p>
            <a:r>
              <a:rPr lang="fr-FR" baseline="0" dirty="0"/>
              <a:t>Et des notes si besoin : pas un PF, pas un PP pas une exigence non respectée</a:t>
            </a:r>
          </a:p>
          <a:p>
            <a:r>
              <a:rPr lang="fr-FR" baseline="0" dirty="0"/>
              <a:t>C’est plus une informations a retenir sur le fonctionnement du processus</a:t>
            </a:r>
            <a:endParaRPr lang="fr-FR" dirty="0"/>
          </a:p>
        </p:txBody>
      </p:sp>
      <p:sp>
        <p:nvSpPr>
          <p:cNvPr id="4" name="Espace réservé du numéro de diapositive 3"/>
          <p:cNvSpPr>
            <a:spLocks noGrp="1"/>
          </p:cNvSpPr>
          <p:nvPr>
            <p:ph type="sldNum" sz="quarter" idx="10"/>
          </p:nvPr>
        </p:nvSpPr>
        <p:spPr/>
        <p:txBody>
          <a:bodyPr/>
          <a:lstStyle/>
          <a:p>
            <a:pPr>
              <a:defRPr/>
            </a:pPr>
            <a:fld id="{AD64E79A-D562-43B4-A860-5BE9B92CB917}" type="slidenum">
              <a:rPr lang="fr-FR" smtClean="0"/>
              <a:pPr>
                <a:defRPr/>
              </a:pPr>
              <a:t>35</a:t>
            </a:fld>
            <a:endParaRPr lang="fr-FR"/>
          </a:p>
        </p:txBody>
      </p:sp>
    </p:spTree>
    <p:extLst>
      <p:ext uri="{BB962C8B-B14F-4D97-AF65-F5344CB8AC3E}">
        <p14:creationId xmlns:p14="http://schemas.microsoft.com/office/powerpoint/2010/main" val="42387880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a:t>ISO 9001 version 2008</a:t>
            </a:r>
          </a:p>
        </p:txBody>
      </p:sp>
      <p:sp>
        <p:nvSpPr>
          <p:cNvPr id="4" name="Espace réservé du numéro de diapositive 3"/>
          <p:cNvSpPr>
            <a:spLocks noGrp="1"/>
          </p:cNvSpPr>
          <p:nvPr>
            <p:ph type="sldNum" sz="quarter" idx="10"/>
          </p:nvPr>
        </p:nvSpPr>
        <p:spPr/>
        <p:txBody>
          <a:bodyPr/>
          <a:lstStyle/>
          <a:p>
            <a:pPr>
              <a:defRPr/>
            </a:pPr>
            <a:fld id="{AD64E79A-D562-43B4-A860-5BE9B92CB917}" type="slidenum">
              <a:rPr lang="fr-FR" smtClean="0"/>
              <a:pPr>
                <a:defRPr/>
              </a:pPr>
              <a:t>36</a:t>
            </a:fld>
            <a:endParaRPr lang="fr-FR"/>
          </a:p>
        </p:txBody>
      </p:sp>
    </p:spTree>
    <p:extLst>
      <p:ext uri="{BB962C8B-B14F-4D97-AF65-F5344CB8AC3E}">
        <p14:creationId xmlns:p14="http://schemas.microsoft.com/office/powerpoint/2010/main" val="340259346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a:t>REPRENDRE LA NORME PAR PARAGRAPHE POUR DONNER DES EXEMPLES</a:t>
            </a:r>
          </a:p>
          <a:p>
            <a:endParaRPr lang="fr-FR" dirty="0"/>
          </a:p>
          <a:p>
            <a:r>
              <a:rPr lang="fr-FR" dirty="0"/>
              <a:t>Evolution sur l’implication</a:t>
            </a:r>
            <a:r>
              <a:rPr lang="fr-FR" baseline="0" dirty="0"/>
              <a:t> de le direction et du leadership</a:t>
            </a:r>
            <a:endParaRPr lang="fr-FR" dirty="0"/>
          </a:p>
        </p:txBody>
      </p:sp>
      <p:sp>
        <p:nvSpPr>
          <p:cNvPr id="4" name="Espace réservé du numéro de diapositive 3"/>
          <p:cNvSpPr>
            <a:spLocks noGrp="1"/>
          </p:cNvSpPr>
          <p:nvPr>
            <p:ph type="sldNum" sz="quarter" idx="10"/>
          </p:nvPr>
        </p:nvSpPr>
        <p:spPr/>
        <p:txBody>
          <a:bodyPr/>
          <a:lstStyle/>
          <a:p>
            <a:pPr>
              <a:defRPr/>
            </a:pPr>
            <a:fld id="{AD64E79A-D562-43B4-A860-5BE9B92CB917}" type="slidenum">
              <a:rPr lang="fr-FR" smtClean="0"/>
              <a:pPr>
                <a:defRPr/>
              </a:pPr>
              <a:t>37</a:t>
            </a:fld>
            <a:endParaRPr lang="fr-FR"/>
          </a:p>
        </p:txBody>
      </p:sp>
    </p:spTree>
    <p:extLst>
      <p:ext uri="{BB962C8B-B14F-4D97-AF65-F5344CB8AC3E}">
        <p14:creationId xmlns:p14="http://schemas.microsoft.com/office/powerpoint/2010/main" val="390250837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b="1" dirty="0"/>
              <a:t>Revue de direction </a:t>
            </a:r>
            <a:r>
              <a:rPr lang="fr-FR" dirty="0"/>
              <a:t>:</a:t>
            </a:r>
          </a:p>
          <a:p>
            <a:r>
              <a:rPr lang="fr-FR" sz="1200" kern="1200" dirty="0">
                <a:solidFill>
                  <a:schemeClr val="tx1"/>
                </a:solidFill>
                <a:effectLst/>
                <a:latin typeface="+mn-lt"/>
                <a:ea typeface="+mn-ea"/>
                <a:cs typeface="+mn-cs"/>
              </a:rPr>
              <a:t>Résultats des audits internes</a:t>
            </a:r>
          </a:p>
          <a:p>
            <a:r>
              <a:rPr lang="fr-FR" sz="1200" kern="1200" dirty="0">
                <a:solidFill>
                  <a:schemeClr val="tx1"/>
                </a:solidFill>
                <a:effectLst/>
                <a:latin typeface="+mn-lt"/>
                <a:ea typeface="+mn-ea"/>
                <a:cs typeface="+mn-cs"/>
              </a:rPr>
              <a:t>Résultats des audits externes</a:t>
            </a:r>
          </a:p>
          <a:p>
            <a:r>
              <a:rPr lang="fr-FR" sz="1200" kern="1200" dirty="0">
                <a:solidFill>
                  <a:schemeClr val="tx1"/>
                </a:solidFill>
                <a:effectLst/>
                <a:latin typeface="+mn-lt"/>
                <a:ea typeface="+mn-ea"/>
                <a:cs typeface="+mn-cs"/>
              </a:rPr>
              <a:t>Retours informations clients</a:t>
            </a:r>
          </a:p>
          <a:p>
            <a:r>
              <a:rPr lang="fr-FR" sz="1200" kern="1200" dirty="0">
                <a:solidFill>
                  <a:schemeClr val="tx1"/>
                </a:solidFill>
                <a:effectLst/>
                <a:latin typeface="+mn-lt"/>
                <a:ea typeface="+mn-ea"/>
                <a:cs typeface="+mn-cs"/>
              </a:rPr>
              <a:t>Fonctionnement des processus</a:t>
            </a:r>
          </a:p>
          <a:p>
            <a:r>
              <a:rPr lang="fr-FR" sz="1200" kern="1200" dirty="0">
                <a:solidFill>
                  <a:schemeClr val="tx1"/>
                </a:solidFill>
                <a:effectLst/>
                <a:latin typeface="+mn-lt"/>
                <a:ea typeface="+mn-ea"/>
                <a:cs typeface="+mn-cs"/>
              </a:rPr>
              <a:t>Conformité des processus</a:t>
            </a:r>
          </a:p>
          <a:p>
            <a:r>
              <a:rPr lang="fr-FR" sz="1200" kern="1200" dirty="0">
                <a:solidFill>
                  <a:schemeClr val="tx1"/>
                </a:solidFill>
                <a:effectLst/>
                <a:latin typeface="+mn-lt"/>
                <a:ea typeface="+mn-ea"/>
                <a:cs typeface="+mn-cs"/>
              </a:rPr>
              <a:t>Etat des actions préventives</a:t>
            </a:r>
          </a:p>
          <a:p>
            <a:r>
              <a:rPr lang="fr-FR" sz="1200" kern="1200" dirty="0">
                <a:solidFill>
                  <a:schemeClr val="tx1"/>
                </a:solidFill>
                <a:effectLst/>
                <a:latin typeface="+mn-lt"/>
                <a:ea typeface="+mn-ea"/>
                <a:cs typeface="+mn-cs"/>
              </a:rPr>
              <a:t>Etat des actions correctives</a:t>
            </a:r>
          </a:p>
          <a:p>
            <a:r>
              <a:rPr lang="fr-FR" sz="1200" kern="1200" dirty="0">
                <a:solidFill>
                  <a:schemeClr val="tx1"/>
                </a:solidFill>
                <a:effectLst/>
                <a:latin typeface="+mn-lt"/>
                <a:ea typeface="+mn-ea"/>
                <a:cs typeface="+mn-cs"/>
              </a:rPr>
              <a:t>Actions issue de la RD n-1</a:t>
            </a:r>
          </a:p>
          <a:p>
            <a:r>
              <a:rPr lang="fr-FR" sz="1200" kern="1200" dirty="0">
                <a:solidFill>
                  <a:schemeClr val="tx1"/>
                </a:solidFill>
                <a:effectLst/>
                <a:latin typeface="+mn-lt"/>
                <a:ea typeface="+mn-ea"/>
                <a:cs typeface="+mn-cs"/>
              </a:rPr>
              <a:t>Changement pouvant affecter le SMQ</a:t>
            </a:r>
          </a:p>
          <a:p>
            <a:r>
              <a:rPr lang="fr-FR" sz="1200" kern="1200" dirty="0">
                <a:solidFill>
                  <a:schemeClr val="tx1"/>
                </a:solidFill>
                <a:effectLst/>
                <a:latin typeface="+mn-lt"/>
                <a:ea typeface="+mn-ea"/>
                <a:cs typeface="+mn-cs"/>
              </a:rPr>
              <a:t>Recommandation d’amélioration</a:t>
            </a:r>
          </a:p>
          <a:p>
            <a:endParaRPr lang="fr-FR" dirty="0"/>
          </a:p>
        </p:txBody>
      </p:sp>
      <p:sp>
        <p:nvSpPr>
          <p:cNvPr id="4" name="Espace réservé du numéro de diapositive 3"/>
          <p:cNvSpPr>
            <a:spLocks noGrp="1"/>
          </p:cNvSpPr>
          <p:nvPr>
            <p:ph type="sldNum" sz="quarter" idx="10"/>
          </p:nvPr>
        </p:nvSpPr>
        <p:spPr/>
        <p:txBody>
          <a:bodyPr/>
          <a:lstStyle/>
          <a:p>
            <a:pPr>
              <a:defRPr/>
            </a:pPr>
            <a:fld id="{AD64E79A-D562-43B4-A860-5BE9B92CB917}" type="slidenum">
              <a:rPr lang="fr-FR" smtClean="0"/>
              <a:pPr>
                <a:defRPr/>
              </a:pPr>
              <a:t>39</a:t>
            </a:fld>
            <a:endParaRPr lang="fr-FR"/>
          </a:p>
        </p:txBody>
      </p:sp>
    </p:spTree>
    <p:extLst>
      <p:ext uri="{BB962C8B-B14F-4D97-AF65-F5344CB8AC3E}">
        <p14:creationId xmlns:p14="http://schemas.microsoft.com/office/powerpoint/2010/main" val="211922428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pPr>
              <a:defRPr/>
            </a:pPr>
            <a:fld id="{AD64E79A-D562-43B4-A860-5BE9B92CB917}" type="slidenum">
              <a:rPr lang="fr-FR" smtClean="0"/>
              <a:pPr>
                <a:defRPr/>
              </a:pPr>
              <a:t>40</a:t>
            </a:fld>
            <a:endParaRPr lang="fr-FR"/>
          </a:p>
        </p:txBody>
      </p:sp>
    </p:spTree>
    <p:extLst>
      <p:ext uri="{BB962C8B-B14F-4D97-AF65-F5344CB8AC3E}">
        <p14:creationId xmlns:p14="http://schemas.microsoft.com/office/powerpoint/2010/main" val="211922428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b="1" dirty="0"/>
              <a:t>Revue de direction </a:t>
            </a:r>
            <a:r>
              <a:rPr lang="fr-FR" dirty="0"/>
              <a:t>:</a:t>
            </a:r>
          </a:p>
          <a:p>
            <a:r>
              <a:rPr lang="fr-FR" sz="1200" kern="1200" dirty="0">
                <a:solidFill>
                  <a:schemeClr val="tx1"/>
                </a:solidFill>
                <a:effectLst/>
                <a:latin typeface="+mn-lt"/>
                <a:ea typeface="+mn-ea"/>
                <a:cs typeface="+mn-cs"/>
              </a:rPr>
              <a:t>Résultats des audits internes</a:t>
            </a:r>
          </a:p>
          <a:p>
            <a:r>
              <a:rPr lang="fr-FR" sz="1200" kern="1200" dirty="0">
                <a:solidFill>
                  <a:schemeClr val="tx1"/>
                </a:solidFill>
                <a:effectLst/>
                <a:latin typeface="+mn-lt"/>
                <a:ea typeface="+mn-ea"/>
                <a:cs typeface="+mn-cs"/>
              </a:rPr>
              <a:t>Résultats des audits externes</a:t>
            </a:r>
          </a:p>
          <a:p>
            <a:r>
              <a:rPr lang="fr-FR" sz="1200" kern="1200" dirty="0">
                <a:solidFill>
                  <a:schemeClr val="tx1"/>
                </a:solidFill>
                <a:effectLst/>
                <a:latin typeface="+mn-lt"/>
                <a:ea typeface="+mn-ea"/>
                <a:cs typeface="+mn-cs"/>
              </a:rPr>
              <a:t>Retours informations clients</a:t>
            </a:r>
          </a:p>
          <a:p>
            <a:r>
              <a:rPr lang="fr-FR" sz="1200" kern="1200" dirty="0">
                <a:solidFill>
                  <a:schemeClr val="tx1"/>
                </a:solidFill>
                <a:effectLst/>
                <a:latin typeface="+mn-lt"/>
                <a:ea typeface="+mn-ea"/>
                <a:cs typeface="+mn-cs"/>
              </a:rPr>
              <a:t>Fonctionnement des processus</a:t>
            </a:r>
          </a:p>
          <a:p>
            <a:r>
              <a:rPr lang="fr-FR" sz="1200" kern="1200" dirty="0">
                <a:solidFill>
                  <a:schemeClr val="tx1"/>
                </a:solidFill>
                <a:effectLst/>
                <a:latin typeface="+mn-lt"/>
                <a:ea typeface="+mn-ea"/>
                <a:cs typeface="+mn-cs"/>
              </a:rPr>
              <a:t>Conformité des processus</a:t>
            </a:r>
          </a:p>
          <a:p>
            <a:r>
              <a:rPr lang="fr-FR" sz="1200" kern="1200" dirty="0">
                <a:solidFill>
                  <a:schemeClr val="tx1"/>
                </a:solidFill>
                <a:effectLst/>
                <a:latin typeface="+mn-lt"/>
                <a:ea typeface="+mn-ea"/>
                <a:cs typeface="+mn-cs"/>
              </a:rPr>
              <a:t>Etat des actions préventives</a:t>
            </a:r>
          </a:p>
          <a:p>
            <a:r>
              <a:rPr lang="fr-FR" sz="1200" kern="1200" dirty="0">
                <a:solidFill>
                  <a:schemeClr val="tx1"/>
                </a:solidFill>
                <a:effectLst/>
                <a:latin typeface="+mn-lt"/>
                <a:ea typeface="+mn-ea"/>
                <a:cs typeface="+mn-cs"/>
              </a:rPr>
              <a:t>Etat des actions correctives</a:t>
            </a:r>
          </a:p>
          <a:p>
            <a:r>
              <a:rPr lang="fr-FR" sz="1200" kern="1200" dirty="0">
                <a:solidFill>
                  <a:schemeClr val="tx1"/>
                </a:solidFill>
                <a:effectLst/>
                <a:latin typeface="+mn-lt"/>
                <a:ea typeface="+mn-ea"/>
                <a:cs typeface="+mn-cs"/>
              </a:rPr>
              <a:t>Actions issue de la RD n-1</a:t>
            </a:r>
          </a:p>
          <a:p>
            <a:r>
              <a:rPr lang="fr-FR" sz="1200" kern="1200" dirty="0">
                <a:solidFill>
                  <a:schemeClr val="tx1"/>
                </a:solidFill>
                <a:effectLst/>
                <a:latin typeface="+mn-lt"/>
                <a:ea typeface="+mn-ea"/>
                <a:cs typeface="+mn-cs"/>
              </a:rPr>
              <a:t>Changement pouvant affecter le SMQ</a:t>
            </a:r>
          </a:p>
          <a:p>
            <a:r>
              <a:rPr lang="fr-FR" sz="1200" kern="1200" dirty="0">
                <a:solidFill>
                  <a:schemeClr val="tx1"/>
                </a:solidFill>
                <a:effectLst/>
                <a:latin typeface="+mn-lt"/>
                <a:ea typeface="+mn-ea"/>
                <a:cs typeface="+mn-cs"/>
              </a:rPr>
              <a:t>Recommandation d’amélioration</a:t>
            </a:r>
          </a:p>
          <a:p>
            <a:endParaRPr lang="fr-FR" dirty="0"/>
          </a:p>
        </p:txBody>
      </p:sp>
      <p:sp>
        <p:nvSpPr>
          <p:cNvPr id="4" name="Espace réservé du numéro de diapositive 3"/>
          <p:cNvSpPr>
            <a:spLocks noGrp="1"/>
          </p:cNvSpPr>
          <p:nvPr>
            <p:ph type="sldNum" sz="quarter" idx="10"/>
          </p:nvPr>
        </p:nvSpPr>
        <p:spPr/>
        <p:txBody>
          <a:bodyPr/>
          <a:lstStyle/>
          <a:p>
            <a:pPr>
              <a:defRPr/>
            </a:pPr>
            <a:fld id="{AD64E79A-D562-43B4-A860-5BE9B92CB917}" type="slidenum">
              <a:rPr lang="fr-FR" smtClean="0"/>
              <a:pPr>
                <a:defRPr/>
              </a:pPr>
              <a:t>41</a:t>
            </a:fld>
            <a:endParaRPr lang="fr-FR"/>
          </a:p>
        </p:txBody>
      </p:sp>
    </p:spTree>
    <p:extLst>
      <p:ext uri="{BB962C8B-B14F-4D97-AF65-F5344CB8AC3E}">
        <p14:creationId xmlns:p14="http://schemas.microsoft.com/office/powerpoint/2010/main" val="211922428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hyperlink" Target="https://www.certification-qse.com/ppt/" TargetMode="External"/><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Diapositive de titre">
    <p:spTree>
      <p:nvGrpSpPr>
        <p:cNvPr id="1" name=""/>
        <p:cNvGrpSpPr/>
        <p:nvPr/>
      </p:nvGrpSpPr>
      <p:grpSpPr>
        <a:xfrm>
          <a:off x="0" y="0"/>
          <a:ext cx="0" cy="0"/>
          <a:chOff x="0" y="0"/>
          <a:chExt cx="0" cy="0"/>
        </a:xfrm>
      </p:grpSpPr>
      <p:sp>
        <p:nvSpPr>
          <p:cNvPr id="10" name="Rectangle 3"/>
          <p:cNvSpPr>
            <a:spLocks noGrp="1" noChangeArrowheads="1"/>
          </p:cNvSpPr>
          <p:nvPr>
            <p:ph type="subTitle" idx="1"/>
          </p:nvPr>
        </p:nvSpPr>
        <p:spPr>
          <a:xfrm>
            <a:off x="1784648" y="3321050"/>
            <a:ext cx="7489527" cy="1752600"/>
          </a:xfrm>
        </p:spPr>
        <p:txBody>
          <a:bodyPr/>
          <a:lstStyle>
            <a:lvl1pPr marL="0" indent="0" algn="ctr">
              <a:buFont typeface="Wingdings" pitchFamily="2" charset="2"/>
              <a:buNone/>
              <a:defRPr b="1" smtClean="0">
                <a:solidFill>
                  <a:schemeClr val="tx2">
                    <a:lumMod val="40000"/>
                    <a:lumOff val="60000"/>
                  </a:schemeClr>
                </a:solidFill>
              </a:defRPr>
            </a:lvl1pPr>
          </a:lstStyle>
          <a:p>
            <a:pPr lvl="0"/>
            <a:r>
              <a:rPr lang="fr-FR" noProof="0" dirty="0"/>
              <a:t>Cliquez pour modifier le style des sous-titres du masque</a:t>
            </a:r>
          </a:p>
        </p:txBody>
      </p:sp>
      <p:sp>
        <p:nvSpPr>
          <p:cNvPr id="11" name="Rectangle 9"/>
          <p:cNvSpPr>
            <a:spLocks noGrp="1" noChangeArrowheads="1"/>
          </p:cNvSpPr>
          <p:nvPr>
            <p:ph type="ctrTitle"/>
          </p:nvPr>
        </p:nvSpPr>
        <p:spPr>
          <a:xfrm>
            <a:off x="1784648" y="1449388"/>
            <a:ext cx="7597477" cy="1470025"/>
          </a:xfrm>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3200" smtClean="0">
                <a:solidFill>
                  <a:srgbClr val="64A2DE"/>
                </a:solidFill>
              </a:defRPr>
            </a:lvl1pPr>
          </a:lstStyle>
          <a:p>
            <a:pPr lvl="0"/>
            <a:r>
              <a:rPr lang="fr-FR" noProof="0" dirty="0"/>
              <a:t>Cliquez pour modifier le style du titre</a:t>
            </a:r>
          </a:p>
        </p:txBody>
      </p:sp>
      <p:sp>
        <p:nvSpPr>
          <p:cNvPr id="5" name="Rectangle 6"/>
          <p:cNvSpPr>
            <a:spLocks noGrp="1" noChangeArrowheads="1"/>
          </p:cNvSpPr>
          <p:nvPr>
            <p:ph type="sldNum" sz="quarter" idx="10"/>
          </p:nvPr>
        </p:nvSpPr>
        <p:spPr/>
        <p:txBody>
          <a:bodyPr/>
          <a:lstStyle>
            <a:lvl1pPr>
              <a:defRPr sz="1000">
                <a:solidFill>
                  <a:schemeClr val="bg2"/>
                </a:solidFill>
              </a:defRPr>
            </a:lvl1pPr>
          </a:lstStyle>
          <a:p>
            <a:pPr>
              <a:defRPr/>
            </a:pPr>
            <a:fld id="{3C17CE7E-57A5-4CFF-9C59-EAC0D424E856}" type="slidenum">
              <a:rPr lang="fr-FR"/>
              <a:pPr>
                <a:defRPr/>
              </a:pPr>
              <a:t>‹N°›</a:t>
            </a:fld>
            <a:endParaRPr lang="fr-FR" dirty="0"/>
          </a:p>
        </p:txBody>
      </p:sp>
      <p:pic>
        <p:nvPicPr>
          <p:cNvPr id="6" name="Image 5">
            <a:hlinkClick r:id="rId2"/>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28464" y="95821"/>
            <a:ext cx="993729" cy="2823592"/>
          </a:xfrm>
          <a:prstGeom prst="rect">
            <a:avLst/>
          </a:prstGeom>
        </p:spPr>
      </p:pic>
    </p:spTree>
    <p:extLst>
      <p:ext uri="{BB962C8B-B14F-4D97-AF65-F5344CB8AC3E}">
        <p14:creationId xmlns:p14="http://schemas.microsoft.com/office/powerpoint/2010/main" val="4034872315"/>
      </p:ext>
    </p:extLst>
  </p:cSld>
  <p:clrMapOvr>
    <a:masterClrMapping/>
  </p:clrMapOvr>
  <p:transition spd="slow"/>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Diapositive de titre">
    <p:spTree>
      <p:nvGrpSpPr>
        <p:cNvPr id="1" name=""/>
        <p:cNvGrpSpPr/>
        <p:nvPr/>
      </p:nvGrpSpPr>
      <p:grpSpPr>
        <a:xfrm>
          <a:off x="0" y="0"/>
          <a:ext cx="0" cy="0"/>
          <a:chOff x="0" y="0"/>
          <a:chExt cx="0" cy="0"/>
        </a:xfrm>
      </p:grpSpPr>
      <p:sp>
        <p:nvSpPr>
          <p:cNvPr id="4" name="Text Box 12"/>
          <p:cNvSpPr txBox="1">
            <a:spLocks noChangeArrowheads="1"/>
          </p:cNvSpPr>
          <p:nvPr userDrawn="1"/>
        </p:nvSpPr>
        <p:spPr bwMode="auto">
          <a:xfrm>
            <a:off x="992188" y="5805488"/>
            <a:ext cx="1081087" cy="214312"/>
          </a:xfrm>
          <a:prstGeom prst="rect">
            <a:avLst/>
          </a:prstGeom>
          <a:noFill/>
          <a:ln>
            <a:noFill/>
          </a:ln>
          <a:effectLst/>
          <a:extLst>
            <a:ext uri="{909E8E84-426E-40dd-AFC4-6F175D3DCCD1}">
              <a14:hiddenFill xmlns="" xmlns:a14="http://schemas.microsoft.com/office/drawing/2010/main">
                <a:solidFill>
                  <a:srgbClr val="C0C0C0"/>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spcBef>
                <a:spcPct val="50000"/>
              </a:spcBef>
              <a:defRPr/>
            </a:pPr>
            <a:endParaRPr lang="fr-FR" sz="800">
              <a:solidFill>
                <a:srgbClr val="684D2A"/>
              </a:solidFill>
            </a:endParaRPr>
          </a:p>
        </p:txBody>
      </p:sp>
      <p:sp>
        <p:nvSpPr>
          <p:cNvPr id="11" name="Rectangle 2"/>
          <p:cNvSpPr>
            <a:spLocks noGrp="1" noChangeArrowheads="1"/>
          </p:cNvSpPr>
          <p:nvPr>
            <p:ph type="ctrTitle"/>
          </p:nvPr>
        </p:nvSpPr>
        <p:spPr>
          <a:xfrm>
            <a:off x="1900238" y="1448780"/>
            <a:ext cx="7772400" cy="1470025"/>
          </a:xfrm>
        </p:spPr>
        <p:txBody>
          <a:bodyPr/>
          <a:lstStyle>
            <a:lvl1pPr>
              <a:defRPr>
                <a:solidFill>
                  <a:srgbClr val="64A2DE"/>
                </a:solidFill>
              </a:defRPr>
            </a:lvl1pPr>
          </a:lstStyle>
          <a:p>
            <a:r>
              <a:rPr lang="fr-FR" dirty="0"/>
              <a:t>Cliquez pour modifier le style du titre</a:t>
            </a:r>
          </a:p>
        </p:txBody>
      </p:sp>
      <p:sp>
        <p:nvSpPr>
          <p:cNvPr id="12" name="Rectangle 3"/>
          <p:cNvSpPr>
            <a:spLocks noGrp="1" noChangeArrowheads="1"/>
          </p:cNvSpPr>
          <p:nvPr>
            <p:ph type="subTitle" idx="1"/>
          </p:nvPr>
        </p:nvSpPr>
        <p:spPr>
          <a:xfrm>
            <a:off x="2720752" y="3717032"/>
            <a:ext cx="6400800" cy="1752600"/>
          </a:xfrm>
        </p:spPr>
        <p:txBody>
          <a:bodyPr/>
          <a:lstStyle>
            <a:lvl1pPr marL="0" indent="0" algn="ctr">
              <a:buFont typeface="Wingdings" pitchFamily="2" charset="2"/>
              <a:buNone/>
              <a:defRPr sz="2000">
                <a:solidFill>
                  <a:schemeClr val="tx2">
                    <a:lumMod val="40000"/>
                    <a:lumOff val="60000"/>
                  </a:schemeClr>
                </a:solidFill>
              </a:defRPr>
            </a:lvl1pPr>
          </a:lstStyle>
          <a:p>
            <a:r>
              <a:rPr lang="fr-FR" dirty="0"/>
              <a:t>Origine</a:t>
            </a:r>
          </a:p>
          <a:p>
            <a:r>
              <a:rPr lang="fr-FR" dirty="0"/>
              <a:t>date</a:t>
            </a:r>
          </a:p>
        </p:txBody>
      </p:sp>
      <p:sp>
        <p:nvSpPr>
          <p:cNvPr id="5" name="Rectangle 6"/>
          <p:cNvSpPr>
            <a:spLocks noGrp="1" noChangeArrowheads="1"/>
          </p:cNvSpPr>
          <p:nvPr>
            <p:ph type="sldNum" sz="quarter" idx="10"/>
          </p:nvPr>
        </p:nvSpPr>
        <p:spPr/>
        <p:txBody>
          <a:bodyPr/>
          <a:lstStyle>
            <a:lvl1pPr>
              <a:defRPr sz="1000">
                <a:solidFill>
                  <a:schemeClr val="bg2"/>
                </a:solidFill>
              </a:defRPr>
            </a:lvl1pPr>
          </a:lstStyle>
          <a:p>
            <a:pPr>
              <a:defRPr/>
            </a:pPr>
            <a:fld id="{503BB278-85F5-44EB-BD06-3E447DFDDA36}" type="slidenum">
              <a:rPr lang="fr-FR"/>
              <a:pPr>
                <a:defRPr/>
              </a:pPr>
              <a:t>‹N°›</a:t>
            </a:fld>
            <a:endParaRPr lang="fr-FR" dirty="0"/>
          </a:p>
        </p:txBody>
      </p:sp>
    </p:spTree>
    <p:extLst>
      <p:ext uri="{BB962C8B-B14F-4D97-AF65-F5344CB8AC3E}">
        <p14:creationId xmlns:p14="http://schemas.microsoft.com/office/powerpoint/2010/main" val="3762933687"/>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image" Target="../media/image1.jpeg"/><Relationship Id="rId4" Type="http://schemas.openxmlformats.org/officeDocument/2006/relationships/hyperlink" Target="https://www.certification-qse.com/ppt/" TargetMode="Externa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3"/>
          <p:cNvSpPr>
            <a:spLocks noGrp="1" noChangeArrowheads="1"/>
          </p:cNvSpPr>
          <p:nvPr>
            <p:ph type="body" idx="1"/>
          </p:nvPr>
        </p:nvSpPr>
        <p:spPr bwMode="auto">
          <a:xfrm>
            <a:off x="956557" y="1268412"/>
            <a:ext cx="8533518" cy="500490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fr-FR" altLang="fr-FR" dirty="0"/>
              <a:t>Cliquez pour modifier les styles du texte du masque</a:t>
            </a:r>
          </a:p>
          <a:p>
            <a:pPr lvl="0"/>
            <a:endParaRPr lang="fr-FR" altLang="fr-FR" dirty="0"/>
          </a:p>
          <a:p>
            <a:pPr lvl="1"/>
            <a:r>
              <a:rPr lang="fr-FR" altLang="fr-FR" dirty="0"/>
              <a:t>Deuxième niveau</a:t>
            </a:r>
          </a:p>
          <a:p>
            <a:pPr lvl="2"/>
            <a:r>
              <a:rPr lang="fr-FR" altLang="fr-FR" dirty="0"/>
              <a:t>Troisième niveau</a:t>
            </a:r>
          </a:p>
          <a:p>
            <a:pPr lvl="3"/>
            <a:r>
              <a:rPr lang="fr-FR" altLang="fr-FR" dirty="0"/>
              <a:t>Quatrième niveau</a:t>
            </a:r>
          </a:p>
          <a:p>
            <a:pPr lvl="4"/>
            <a:r>
              <a:rPr lang="fr-FR" altLang="fr-FR" dirty="0"/>
              <a:t>Cinquième niveau</a:t>
            </a:r>
          </a:p>
        </p:txBody>
      </p:sp>
      <p:sp>
        <p:nvSpPr>
          <p:cNvPr id="1027" name="Rectangle 20"/>
          <p:cNvSpPr>
            <a:spLocks noGrp="1" noChangeArrowheads="1"/>
          </p:cNvSpPr>
          <p:nvPr>
            <p:ph type="title"/>
          </p:nvPr>
        </p:nvSpPr>
        <p:spPr bwMode="auto">
          <a:xfrm>
            <a:off x="956557" y="225425"/>
            <a:ext cx="8568444" cy="814388"/>
          </a:xfrm>
          <a:prstGeom prst="rect">
            <a:avLst/>
          </a:prstGeom>
          <a:noFill/>
          <a:ln>
            <a:noFill/>
          </a:ln>
          <a:effectLst/>
          <a:extLst>
            <a:ext uri="{909E8E84-426E-40dd-AFC4-6F175D3DCCD1}">
              <a14:hiddenFill xmlns="" xmlns:a14="http://schemas.microsoft.com/office/drawing/2010/main">
                <a:solidFill>
                  <a:srgbClr val="D60093"/>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fr-FR" altLang="fr-FR" dirty="0"/>
              <a:t>Cliquez pour modifier le style du titre</a:t>
            </a:r>
          </a:p>
        </p:txBody>
      </p:sp>
      <p:sp>
        <p:nvSpPr>
          <p:cNvPr id="9" name="Rectangle 6"/>
          <p:cNvSpPr>
            <a:spLocks noGrp="1" noChangeArrowheads="1"/>
          </p:cNvSpPr>
          <p:nvPr>
            <p:ph type="sldNum" sz="quarter" idx="4"/>
          </p:nvPr>
        </p:nvSpPr>
        <p:spPr>
          <a:xfrm>
            <a:off x="9319419" y="6417332"/>
            <a:ext cx="411163" cy="287610"/>
          </a:xfrm>
          <a:prstGeom prst="rect">
            <a:avLst/>
          </a:prstGeom>
        </p:spPr>
        <p:txBody>
          <a:bodyPr/>
          <a:lstStyle>
            <a:lvl1pPr>
              <a:defRPr sz="1000">
                <a:solidFill>
                  <a:schemeClr val="bg2"/>
                </a:solidFill>
                <a:latin typeface="Arial" charset="0"/>
              </a:defRPr>
            </a:lvl1pPr>
          </a:lstStyle>
          <a:p>
            <a:pPr>
              <a:defRPr/>
            </a:pPr>
            <a:fld id="{863F21FD-983D-4EDE-806B-EE64DB9064C0}" type="slidenum">
              <a:rPr lang="fr-FR" smtClean="0"/>
              <a:pPr>
                <a:defRPr/>
              </a:pPr>
              <a:t>‹N°›</a:t>
            </a:fld>
            <a:endParaRPr lang="fr-FR" dirty="0"/>
          </a:p>
        </p:txBody>
      </p:sp>
      <p:pic>
        <p:nvPicPr>
          <p:cNvPr id="2" name="Image 1">
            <a:hlinkClick r:id="rId4"/>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128464" y="95821"/>
            <a:ext cx="664453" cy="1887983"/>
          </a:xfrm>
          <a:prstGeom prst="rect">
            <a:avLst/>
          </a:prstGeom>
        </p:spPr>
      </p:pic>
      <p:sp>
        <p:nvSpPr>
          <p:cNvPr id="4" name="Rectangle 3">
            <a:hlinkClick r:id="rId4"/>
          </p:cNvPr>
          <p:cNvSpPr/>
          <p:nvPr userDrawn="1"/>
        </p:nvSpPr>
        <p:spPr>
          <a:xfrm>
            <a:off x="956557" y="6446591"/>
            <a:ext cx="2044149" cy="261610"/>
          </a:xfrm>
          <a:prstGeom prst="rect">
            <a:avLst/>
          </a:prstGeom>
        </p:spPr>
        <p:txBody>
          <a:bodyPr wrap="none">
            <a:spAutoFit/>
          </a:bodyPr>
          <a:lstStyle/>
          <a:p>
            <a:r>
              <a:rPr lang="fr-FR" sz="1100" b="1" dirty="0">
                <a:solidFill>
                  <a:srgbClr val="64A2DE"/>
                </a:solidFill>
              </a:rPr>
              <a:t>www.Certification-QSE.com</a:t>
            </a:r>
          </a:p>
        </p:txBody>
      </p:sp>
    </p:spTree>
  </p:cSld>
  <p:clrMap bg1="lt1" tx1="dk1" bg2="lt2" tx2="dk2" accent1="accent1" accent2="accent2" accent3="accent3" accent4="accent4" accent5="accent5" accent6="accent6" hlink="hlink" folHlink="folHlink"/>
  <p:sldLayoutIdLst>
    <p:sldLayoutId id="2147483795" r:id="rId1"/>
    <p:sldLayoutId id="2147483796" r:id="rId2"/>
  </p:sldLayoutIdLst>
  <p:hf hdr="0" dt="0"/>
  <p:txStyles>
    <p:titleStyle>
      <a:lvl1pPr algn="l" rtl="0" eaLnBrk="0" fontAlgn="base" hangingPunct="0">
        <a:spcBef>
          <a:spcPct val="0"/>
        </a:spcBef>
        <a:spcAft>
          <a:spcPct val="0"/>
        </a:spcAft>
        <a:defRPr sz="2800" b="1">
          <a:solidFill>
            <a:srgbClr val="64A2DE"/>
          </a:solidFill>
          <a:latin typeface="+mj-lt"/>
          <a:ea typeface="+mj-ea"/>
          <a:cs typeface="+mj-cs"/>
        </a:defRPr>
      </a:lvl1pPr>
      <a:lvl2pPr algn="ctr" rtl="0" eaLnBrk="0" fontAlgn="base" hangingPunct="0">
        <a:spcBef>
          <a:spcPct val="0"/>
        </a:spcBef>
        <a:spcAft>
          <a:spcPct val="0"/>
        </a:spcAft>
        <a:defRPr sz="2800" b="1">
          <a:solidFill>
            <a:srgbClr val="7030A0"/>
          </a:solidFill>
          <a:latin typeface="Arial" charset="0"/>
        </a:defRPr>
      </a:lvl2pPr>
      <a:lvl3pPr algn="ctr" rtl="0" eaLnBrk="0" fontAlgn="base" hangingPunct="0">
        <a:spcBef>
          <a:spcPct val="0"/>
        </a:spcBef>
        <a:spcAft>
          <a:spcPct val="0"/>
        </a:spcAft>
        <a:defRPr sz="2800" b="1">
          <a:solidFill>
            <a:srgbClr val="7030A0"/>
          </a:solidFill>
          <a:latin typeface="Arial" charset="0"/>
        </a:defRPr>
      </a:lvl3pPr>
      <a:lvl4pPr algn="ctr" rtl="0" eaLnBrk="0" fontAlgn="base" hangingPunct="0">
        <a:spcBef>
          <a:spcPct val="0"/>
        </a:spcBef>
        <a:spcAft>
          <a:spcPct val="0"/>
        </a:spcAft>
        <a:defRPr sz="2800" b="1">
          <a:solidFill>
            <a:srgbClr val="7030A0"/>
          </a:solidFill>
          <a:latin typeface="Arial" charset="0"/>
        </a:defRPr>
      </a:lvl4pPr>
      <a:lvl5pPr algn="ctr" rtl="0" eaLnBrk="0" fontAlgn="base" hangingPunct="0">
        <a:spcBef>
          <a:spcPct val="0"/>
        </a:spcBef>
        <a:spcAft>
          <a:spcPct val="0"/>
        </a:spcAft>
        <a:defRPr sz="2800" b="1">
          <a:solidFill>
            <a:srgbClr val="7030A0"/>
          </a:solidFill>
          <a:latin typeface="Arial" charset="0"/>
        </a:defRPr>
      </a:lvl5pPr>
      <a:lvl6pPr marL="457200" algn="ctr" rtl="0" fontAlgn="base">
        <a:spcBef>
          <a:spcPct val="0"/>
        </a:spcBef>
        <a:spcAft>
          <a:spcPct val="0"/>
        </a:spcAft>
        <a:defRPr sz="2400" b="1">
          <a:solidFill>
            <a:schemeClr val="tx2"/>
          </a:solidFill>
          <a:latin typeface="Arial" charset="0"/>
        </a:defRPr>
      </a:lvl6pPr>
      <a:lvl7pPr marL="914400" algn="ctr" rtl="0" fontAlgn="base">
        <a:spcBef>
          <a:spcPct val="0"/>
        </a:spcBef>
        <a:spcAft>
          <a:spcPct val="0"/>
        </a:spcAft>
        <a:defRPr sz="2400" b="1">
          <a:solidFill>
            <a:schemeClr val="tx2"/>
          </a:solidFill>
          <a:latin typeface="Arial" charset="0"/>
        </a:defRPr>
      </a:lvl7pPr>
      <a:lvl8pPr marL="1371600" algn="ctr" rtl="0" fontAlgn="base">
        <a:spcBef>
          <a:spcPct val="0"/>
        </a:spcBef>
        <a:spcAft>
          <a:spcPct val="0"/>
        </a:spcAft>
        <a:defRPr sz="2400" b="1">
          <a:solidFill>
            <a:schemeClr val="tx2"/>
          </a:solidFill>
          <a:latin typeface="Arial" charset="0"/>
        </a:defRPr>
      </a:lvl8pPr>
      <a:lvl9pPr marL="1828800" algn="ctr" rtl="0" fontAlgn="base">
        <a:spcBef>
          <a:spcPct val="0"/>
        </a:spcBef>
        <a:spcAft>
          <a:spcPct val="0"/>
        </a:spcAft>
        <a:defRPr sz="2400" b="1">
          <a:solidFill>
            <a:schemeClr val="tx2"/>
          </a:solidFill>
          <a:latin typeface="Arial" charset="0"/>
        </a:defRPr>
      </a:lvl9pPr>
    </p:titleStyle>
    <p:bodyStyle>
      <a:lvl1pPr marL="342900" indent="-342900" algn="l" rtl="0" eaLnBrk="0" fontAlgn="base" hangingPunct="0">
        <a:spcBef>
          <a:spcPct val="20000"/>
        </a:spcBef>
        <a:spcAft>
          <a:spcPct val="0"/>
        </a:spcAft>
        <a:buClr>
          <a:schemeClr val="tx2">
            <a:lumMod val="40000"/>
            <a:lumOff val="60000"/>
          </a:schemeClr>
        </a:buClr>
        <a:buFont typeface="Wingdings" pitchFamily="2" charset="2"/>
        <a:buChar char="q"/>
        <a:defRPr sz="2400">
          <a:solidFill>
            <a:schemeClr val="tx1"/>
          </a:solidFill>
          <a:latin typeface="+mn-lt"/>
          <a:ea typeface="+mn-ea"/>
          <a:cs typeface="+mn-cs"/>
        </a:defRPr>
      </a:lvl1pPr>
      <a:lvl2pPr marL="742950" indent="-285750" algn="l" rtl="0" eaLnBrk="0" fontAlgn="base" hangingPunct="0">
        <a:spcBef>
          <a:spcPct val="20000"/>
        </a:spcBef>
        <a:spcAft>
          <a:spcPct val="0"/>
        </a:spcAft>
        <a:buClr>
          <a:schemeClr val="tx2">
            <a:lumMod val="40000"/>
            <a:lumOff val="60000"/>
          </a:schemeClr>
        </a:buClr>
        <a:buFont typeface="Wingdings" panose="05000000000000000000" pitchFamily="2" charset="2"/>
        <a:buChar char="Ø"/>
        <a:defRPr sz="2000">
          <a:solidFill>
            <a:schemeClr val="tx1"/>
          </a:solidFill>
          <a:latin typeface="+mn-lt"/>
        </a:defRPr>
      </a:lvl2pPr>
      <a:lvl3pPr marL="1143000" indent="-228600" algn="l" rtl="0" eaLnBrk="0" fontAlgn="base" hangingPunct="0">
        <a:spcBef>
          <a:spcPct val="20000"/>
        </a:spcBef>
        <a:spcAft>
          <a:spcPct val="0"/>
        </a:spcAft>
        <a:buClr>
          <a:schemeClr val="tx2">
            <a:lumMod val="40000"/>
            <a:lumOff val="60000"/>
          </a:schemeClr>
        </a:buClr>
        <a:buFont typeface="Wingdings" panose="05000000000000000000" pitchFamily="2" charset="2"/>
        <a:buChar char="§"/>
        <a:defRPr sz="2400">
          <a:solidFill>
            <a:schemeClr val="tx1"/>
          </a:solidFill>
          <a:latin typeface="+mn-lt"/>
        </a:defRPr>
      </a:lvl3pPr>
      <a:lvl4pPr marL="1550988" indent="-228600" algn="l" rtl="0" eaLnBrk="0" fontAlgn="base" hangingPunct="0">
        <a:spcBef>
          <a:spcPct val="20000"/>
        </a:spcBef>
        <a:spcAft>
          <a:spcPct val="0"/>
        </a:spcAft>
        <a:buClr>
          <a:schemeClr val="tx2">
            <a:lumMod val="40000"/>
            <a:lumOff val="60000"/>
          </a:schemeClr>
        </a:buClr>
        <a:buFont typeface="Courier New" panose="02070309020205020404" pitchFamily="49" charset="0"/>
        <a:buChar char="o"/>
        <a:defRPr sz="1600">
          <a:solidFill>
            <a:schemeClr val="tx1"/>
          </a:solidFill>
          <a:latin typeface="+mn-lt"/>
        </a:defRPr>
      </a:lvl4pPr>
      <a:lvl5pPr marL="1958975" indent="-228600" algn="l" rtl="0" eaLnBrk="0" fontAlgn="base" hangingPunct="0">
        <a:spcBef>
          <a:spcPct val="20000"/>
        </a:spcBef>
        <a:spcAft>
          <a:spcPct val="0"/>
        </a:spcAft>
        <a:buClr>
          <a:schemeClr val="tx2">
            <a:lumMod val="40000"/>
            <a:lumOff val="60000"/>
          </a:schemeClr>
        </a:buClr>
        <a:buFont typeface="Arial" panose="020B0604020202020204" pitchFamily="34" charset="0"/>
        <a:buChar char="•"/>
        <a:defRPr sz="1600">
          <a:solidFill>
            <a:schemeClr val="tx1"/>
          </a:solidFill>
          <a:latin typeface="+mn-lt"/>
        </a:defRPr>
      </a:lvl5pPr>
      <a:lvl6pPr marL="2514600" indent="-228600" algn="l" rtl="0" fontAlgn="base">
        <a:spcBef>
          <a:spcPct val="20000"/>
        </a:spcBef>
        <a:spcAft>
          <a:spcPct val="0"/>
        </a:spcAft>
        <a:defRPr sz="1600">
          <a:solidFill>
            <a:schemeClr val="tx1"/>
          </a:solidFill>
          <a:latin typeface="+mn-lt"/>
        </a:defRPr>
      </a:lvl6pPr>
      <a:lvl7pPr marL="2971800" indent="-228600" algn="l" rtl="0" fontAlgn="base">
        <a:spcBef>
          <a:spcPct val="20000"/>
        </a:spcBef>
        <a:spcAft>
          <a:spcPct val="0"/>
        </a:spcAft>
        <a:defRPr sz="1600">
          <a:solidFill>
            <a:schemeClr val="tx1"/>
          </a:solidFill>
          <a:latin typeface="+mn-lt"/>
        </a:defRPr>
      </a:lvl7pPr>
      <a:lvl8pPr marL="3429000" indent="-228600" algn="l" rtl="0" fontAlgn="base">
        <a:spcBef>
          <a:spcPct val="20000"/>
        </a:spcBef>
        <a:spcAft>
          <a:spcPct val="0"/>
        </a:spcAft>
        <a:defRPr sz="1600">
          <a:solidFill>
            <a:schemeClr val="tx1"/>
          </a:solidFill>
          <a:latin typeface="+mn-lt"/>
        </a:defRPr>
      </a:lvl8pPr>
      <a:lvl9pPr marL="3886200" indent="-228600" algn="l" rtl="0" fontAlgn="base">
        <a:spcBef>
          <a:spcPct val="20000"/>
        </a:spcBef>
        <a:spcAft>
          <a:spcPct val="0"/>
        </a:spcAft>
        <a:defRPr sz="1600">
          <a:solidFill>
            <a:schemeClr val="tx1"/>
          </a:solidFill>
          <a:latin typeface="+mn-lt"/>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www.certification-qse.com/ppt/" TargetMode="External"/><Relationship Id="rId2" Type="http://schemas.openxmlformats.org/officeDocument/2006/relationships/image" Target="../media/image3.png"/><Relationship Id="rId1" Type="http://schemas.openxmlformats.org/officeDocument/2006/relationships/slideLayout" Target="../slideLayouts/slideLayout1.xml"/><Relationship Id="rId4" Type="http://schemas.openxmlformats.org/officeDocument/2006/relationships/image" Target="../media/image2.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hyperlink" Target="https://www.certification-qse.com/ppt/" TargetMode="Externa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2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4"/>
          <p:cNvSpPr>
            <a:spLocks noGrp="1" noChangeArrowheads="1"/>
          </p:cNvSpPr>
          <p:nvPr>
            <p:ph type="ctrTitle"/>
          </p:nvPr>
        </p:nvSpPr>
        <p:spPr>
          <a:xfrm>
            <a:off x="1460612" y="1556792"/>
            <a:ext cx="7092950" cy="1470025"/>
          </a:xfrm>
        </p:spPr>
        <p:txBody>
          <a:bodyPr/>
          <a:lstStyle/>
          <a:p>
            <a:pPr algn="ctr"/>
            <a:r>
              <a:rPr lang="fr-FR" altLang="fr-FR" sz="6000" dirty="0"/>
              <a:t>Formation</a:t>
            </a:r>
            <a:br>
              <a:rPr lang="fr-FR" altLang="fr-FR" sz="6000" dirty="0"/>
            </a:br>
            <a:r>
              <a:rPr lang="fr-FR" altLang="fr-FR" sz="6000" dirty="0"/>
              <a:t>Auditeur Interne</a:t>
            </a:r>
          </a:p>
        </p:txBody>
      </p:sp>
      <p:pic>
        <p:nvPicPr>
          <p:cNvPr id="5" name="Image 4"/>
          <p:cNvPicPr>
            <a:picLocks noChangeAspect="1"/>
          </p:cNvPicPr>
          <p:nvPr/>
        </p:nvPicPr>
        <p:blipFill>
          <a:blip r:embed="rId2"/>
          <a:stretch>
            <a:fillRect/>
          </a:stretch>
        </p:blipFill>
        <p:spPr>
          <a:xfrm>
            <a:off x="7185248" y="4473116"/>
            <a:ext cx="1944216" cy="1944216"/>
          </a:xfrm>
          <a:prstGeom prst="rect">
            <a:avLst/>
          </a:prstGeom>
        </p:spPr>
      </p:pic>
      <p:pic>
        <p:nvPicPr>
          <p:cNvPr id="6" name="Image 5">
            <a:hlinkClick r:id="rId3"/>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8464" y="95821"/>
            <a:ext cx="993729" cy="2823592"/>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re 1"/>
          <p:cNvSpPr>
            <a:spLocks noGrp="1"/>
          </p:cNvSpPr>
          <p:nvPr>
            <p:ph type="ctrTitle"/>
          </p:nvPr>
        </p:nvSpPr>
        <p:spPr>
          <a:xfrm>
            <a:off x="1892300" y="152401"/>
            <a:ext cx="7772400" cy="648308"/>
          </a:xfrm>
        </p:spPr>
        <p:txBody>
          <a:bodyPr/>
          <a:lstStyle/>
          <a:p>
            <a:r>
              <a:rPr lang="fr-FR" altLang="fr-FR" dirty="0">
                <a:solidFill>
                  <a:srgbClr val="7030A0"/>
                </a:solidFill>
              </a:rPr>
              <a:t>Ordre du jour</a:t>
            </a:r>
            <a:endParaRPr lang="fr-FR" altLang="fr-FR" dirty="0">
              <a:solidFill>
                <a:schemeClr val="accent2"/>
              </a:solidFill>
            </a:endParaRPr>
          </a:p>
        </p:txBody>
      </p:sp>
      <p:sp>
        <p:nvSpPr>
          <p:cNvPr id="5123" name="Sous-titre 2"/>
          <p:cNvSpPr>
            <a:spLocks noGrp="1"/>
          </p:cNvSpPr>
          <p:nvPr>
            <p:ph type="subTitle" idx="4294967295"/>
          </p:nvPr>
        </p:nvSpPr>
        <p:spPr>
          <a:xfrm>
            <a:off x="2006600" y="1125538"/>
            <a:ext cx="7899400" cy="4487862"/>
          </a:xfrm>
        </p:spPr>
        <p:txBody>
          <a:bodyPr/>
          <a:lstStyle/>
          <a:p>
            <a:endParaRPr lang="fr-FR" altLang="fr-FR" b="1" dirty="0"/>
          </a:p>
          <a:p>
            <a:r>
              <a:rPr lang="fr-FR" altLang="fr-FR" b="1" dirty="0"/>
              <a:t>Présentations</a:t>
            </a:r>
          </a:p>
          <a:p>
            <a:r>
              <a:rPr lang="fr-FR" altLang="fr-FR" b="1" dirty="0"/>
              <a:t>Généralités</a:t>
            </a:r>
          </a:p>
          <a:p>
            <a:r>
              <a:rPr lang="fr-FR" altLang="fr-FR" b="1" dirty="0"/>
              <a:t>La Norme ISO 9001</a:t>
            </a:r>
          </a:p>
          <a:p>
            <a:r>
              <a:rPr lang="fr-FR" altLang="fr-FR" b="1" dirty="0"/>
              <a:t>Système de Management de la Qualité (SMQ)</a:t>
            </a:r>
          </a:p>
          <a:p>
            <a:endParaRPr lang="fr-FR" altLang="fr-FR" b="1" dirty="0"/>
          </a:p>
          <a:p>
            <a:r>
              <a:rPr lang="fr-FR" altLang="fr-FR" b="1" dirty="0"/>
              <a:t>L’audit interne</a:t>
            </a:r>
          </a:p>
          <a:p>
            <a:r>
              <a:rPr lang="fr-FR" altLang="fr-FR" b="1" dirty="0"/>
              <a:t>Exercices</a:t>
            </a:r>
          </a:p>
          <a:p>
            <a:r>
              <a:rPr lang="fr-FR" altLang="fr-FR" b="1" dirty="0"/>
              <a:t>Organisation des Audits Internes</a:t>
            </a:r>
          </a:p>
          <a:p>
            <a:endParaRPr lang="fr-FR" altLang="fr-FR" b="1" dirty="0"/>
          </a:p>
        </p:txBody>
      </p:sp>
      <p:sp>
        <p:nvSpPr>
          <p:cNvPr id="5124" name="Espace réservé du numéro de diapositive 3"/>
          <p:cNvSpPr>
            <a:spLocks noGrp="1"/>
          </p:cNvSpPr>
          <p:nvPr>
            <p:ph type="sldNum" sz="quarter" idx="10"/>
          </p:nvPr>
        </p:nvSpPr>
        <p:spPr bwMode="auto">
          <a:xfrm>
            <a:off x="8769350" y="6418263"/>
            <a:ext cx="792163" cy="439737"/>
          </a:xfrm>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eaLnBrk="0" hangingPunct="0">
              <a:spcBef>
                <a:spcPct val="20000"/>
              </a:spcBef>
              <a:buClr>
                <a:srgbClr val="7030A0"/>
              </a:buClr>
              <a:buFont typeface="Wingdings" pitchFamily="2" charset="2"/>
              <a:buChar char="q"/>
              <a:defRPr sz="2400">
                <a:solidFill>
                  <a:schemeClr val="tx1"/>
                </a:solidFill>
                <a:latin typeface="Arial" charset="0"/>
              </a:defRPr>
            </a:lvl1pPr>
            <a:lvl2pPr marL="742950" indent="-285750" eaLnBrk="0" hangingPunct="0">
              <a:spcBef>
                <a:spcPct val="20000"/>
              </a:spcBef>
              <a:buClr>
                <a:srgbClr val="D60093"/>
              </a:buClr>
              <a:buFont typeface="Wingdings" pitchFamily="2" charset="2"/>
              <a:buChar char="§"/>
              <a:defRPr sz="2000">
                <a:solidFill>
                  <a:schemeClr val="tx1"/>
                </a:solidFill>
                <a:latin typeface="Arial" charset="0"/>
              </a:defRPr>
            </a:lvl2pPr>
            <a:lvl3pPr marL="1143000" indent="-228600" eaLnBrk="0" hangingPunct="0">
              <a:spcBef>
                <a:spcPct val="20000"/>
              </a:spcBef>
              <a:buClr>
                <a:srgbClr val="D60093"/>
              </a:buClr>
              <a:buChar char="•"/>
              <a:defRPr sz="2400">
                <a:solidFill>
                  <a:schemeClr val="tx1"/>
                </a:solidFill>
                <a:latin typeface="Arial" charset="0"/>
              </a:defRPr>
            </a:lvl3pPr>
            <a:lvl4pPr marL="1600200" indent="-228600" eaLnBrk="0" hangingPunct="0">
              <a:spcBef>
                <a:spcPct val="20000"/>
              </a:spcBef>
              <a:buClr>
                <a:srgbClr val="D60093"/>
              </a:buClr>
              <a:buFont typeface="Arial" charset="0"/>
              <a:buChar char="–"/>
              <a:defRPr sz="1600">
                <a:solidFill>
                  <a:schemeClr val="tx1"/>
                </a:solidFill>
                <a:latin typeface="Arial" charset="0"/>
              </a:defRPr>
            </a:lvl4pPr>
            <a:lvl5pPr marL="2057400" indent="-228600" eaLnBrk="0" hangingPunct="0">
              <a:spcBef>
                <a:spcPct val="20000"/>
              </a:spcBef>
              <a:buClr>
                <a:srgbClr val="D60093"/>
              </a:buClr>
              <a:buChar char="»"/>
              <a:defRPr sz="1600">
                <a:solidFill>
                  <a:schemeClr val="tx1"/>
                </a:solidFill>
                <a:latin typeface="Arial" charset="0"/>
              </a:defRPr>
            </a:lvl5pPr>
            <a:lvl6pPr marL="2514600" indent="-228600" eaLnBrk="0" fontAlgn="base" hangingPunct="0">
              <a:spcBef>
                <a:spcPct val="20000"/>
              </a:spcBef>
              <a:spcAft>
                <a:spcPct val="0"/>
              </a:spcAft>
              <a:buClr>
                <a:srgbClr val="D60093"/>
              </a:buClr>
              <a:buChar char="»"/>
              <a:defRPr sz="1600">
                <a:solidFill>
                  <a:schemeClr val="tx1"/>
                </a:solidFill>
                <a:latin typeface="Arial" charset="0"/>
              </a:defRPr>
            </a:lvl6pPr>
            <a:lvl7pPr marL="2971800" indent="-228600" eaLnBrk="0" fontAlgn="base" hangingPunct="0">
              <a:spcBef>
                <a:spcPct val="20000"/>
              </a:spcBef>
              <a:spcAft>
                <a:spcPct val="0"/>
              </a:spcAft>
              <a:buClr>
                <a:srgbClr val="D60093"/>
              </a:buClr>
              <a:buChar char="»"/>
              <a:defRPr sz="1600">
                <a:solidFill>
                  <a:schemeClr val="tx1"/>
                </a:solidFill>
                <a:latin typeface="Arial" charset="0"/>
              </a:defRPr>
            </a:lvl7pPr>
            <a:lvl8pPr marL="3429000" indent="-228600" eaLnBrk="0" fontAlgn="base" hangingPunct="0">
              <a:spcBef>
                <a:spcPct val="20000"/>
              </a:spcBef>
              <a:spcAft>
                <a:spcPct val="0"/>
              </a:spcAft>
              <a:buClr>
                <a:srgbClr val="D60093"/>
              </a:buClr>
              <a:buChar char="»"/>
              <a:defRPr sz="1600">
                <a:solidFill>
                  <a:schemeClr val="tx1"/>
                </a:solidFill>
                <a:latin typeface="Arial" charset="0"/>
              </a:defRPr>
            </a:lvl8pPr>
            <a:lvl9pPr marL="3886200" indent="-228600" eaLnBrk="0" fontAlgn="base" hangingPunct="0">
              <a:spcBef>
                <a:spcPct val="20000"/>
              </a:spcBef>
              <a:spcAft>
                <a:spcPct val="0"/>
              </a:spcAft>
              <a:buClr>
                <a:srgbClr val="D60093"/>
              </a:buClr>
              <a:buChar char="»"/>
              <a:defRPr sz="1600">
                <a:solidFill>
                  <a:schemeClr val="tx1"/>
                </a:solidFill>
                <a:latin typeface="Arial" charset="0"/>
              </a:defRPr>
            </a:lvl9pPr>
          </a:lstStyle>
          <a:p>
            <a:pPr eaLnBrk="1" hangingPunct="1">
              <a:spcBef>
                <a:spcPct val="0"/>
              </a:spcBef>
              <a:buClrTx/>
              <a:buFontTx/>
              <a:buNone/>
            </a:pPr>
            <a:r>
              <a:rPr lang="fr-FR" altLang="fr-FR" sz="1000">
                <a:solidFill>
                  <a:srgbClr val="684D2A"/>
                </a:solidFill>
              </a:rPr>
              <a:t>page </a:t>
            </a:r>
            <a:fld id="{17B3B948-79E2-4029-BF3C-022F3BC91730}" type="slidenum">
              <a:rPr lang="fr-FR" altLang="fr-FR" sz="1000" smtClean="0">
                <a:solidFill>
                  <a:srgbClr val="684D2A"/>
                </a:solidFill>
              </a:rPr>
              <a:pPr eaLnBrk="1" hangingPunct="1">
                <a:spcBef>
                  <a:spcPct val="0"/>
                </a:spcBef>
                <a:buClrTx/>
                <a:buFontTx/>
                <a:buNone/>
              </a:pPr>
              <a:t>2</a:t>
            </a:fld>
            <a:endParaRPr lang="fr-FR" altLang="fr-FR" sz="1000">
              <a:solidFill>
                <a:srgbClr val="684D2A"/>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ous-titre 2"/>
          <p:cNvSpPr>
            <a:spLocks noGrp="1"/>
          </p:cNvSpPr>
          <p:nvPr>
            <p:ph type="subTitle" idx="4294967295"/>
          </p:nvPr>
        </p:nvSpPr>
        <p:spPr>
          <a:xfrm>
            <a:off x="1748644" y="1125538"/>
            <a:ext cx="8157356" cy="4487862"/>
          </a:xfrm>
        </p:spPr>
        <p:txBody>
          <a:bodyPr/>
          <a:lstStyle/>
          <a:p>
            <a:r>
              <a:rPr lang="fr-FR" altLang="fr-FR" sz="2000" b="1" dirty="0"/>
              <a:t>Nom / Prénom</a:t>
            </a:r>
          </a:p>
          <a:p>
            <a:r>
              <a:rPr lang="fr-FR" altLang="fr-FR" sz="2000" b="1" dirty="0"/>
              <a:t>Fonction</a:t>
            </a:r>
          </a:p>
          <a:p>
            <a:r>
              <a:rPr lang="fr-FR" altLang="fr-FR" sz="2000" b="1" dirty="0"/>
              <a:t>Quel GRETA ? </a:t>
            </a:r>
          </a:p>
          <a:p>
            <a:endParaRPr lang="fr-FR" altLang="fr-FR" b="1" dirty="0"/>
          </a:p>
          <a:p>
            <a:r>
              <a:rPr lang="fr-FR" altLang="fr-FR" b="1" dirty="0"/>
              <a:t>La qualité et moi ?</a:t>
            </a:r>
          </a:p>
          <a:p>
            <a:endParaRPr lang="fr-FR" altLang="fr-FR" b="1" dirty="0"/>
          </a:p>
          <a:p>
            <a:r>
              <a:rPr lang="fr-FR" altLang="fr-FR" b="1" dirty="0"/>
              <a:t>Connaissance de la démarche d’audit ?</a:t>
            </a:r>
          </a:p>
          <a:p>
            <a:endParaRPr lang="fr-FR" altLang="fr-FR" b="1" dirty="0"/>
          </a:p>
          <a:p>
            <a:r>
              <a:rPr lang="fr-FR" altLang="fr-FR" b="1" dirty="0"/>
              <a:t>Attentes de la formation ?</a:t>
            </a:r>
          </a:p>
        </p:txBody>
      </p:sp>
      <p:pic>
        <p:nvPicPr>
          <p:cNvPr id="2" name="Imag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56656" y="1165442"/>
            <a:ext cx="7119360" cy="4320000"/>
          </a:xfrm>
          <a:prstGeom prst="rect">
            <a:avLst/>
          </a:prstGeom>
        </p:spPr>
      </p:pic>
      <p:sp>
        <p:nvSpPr>
          <p:cNvPr id="5122" name="Titre 1"/>
          <p:cNvSpPr>
            <a:spLocks noGrp="1"/>
          </p:cNvSpPr>
          <p:nvPr>
            <p:ph type="ctrTitle"/>
          </p:nvPr>
        </p:nvSpPr>
        <p:spPr>
          <a:xfrm>
            <a:off x="1352600" y="152401"/>
            <a:ext cx="8312100" cy="720316"/>
          </a:xfrm>
        </p:spPr>
        <p:txBody>
          <a:bodyPr/>
          <a:lstStyle/>
          <a:p>
            <a:pPr algn="l"/>
            <a:r>
              <a:rPr lang="fr-FR" altLang="fr-FR" dirty="0"/>
              <a:t>Présentations des participants</a:t>
            </a:r>
            <a:endParaRPr lang="fr-FR" altLang="fr-FR" dirty="0">
              <a:solidFill>
                <a:schemeClr val="accent2"/>
              </a:solidFill>
            </a:endParaRPr>
          </a:p>
        </p:txBody>
      </p:sp>
      <p:sp>
        <p:nvSpPr>
          <p:cNvPr id="5124" name="Espace réservé du numéro de diapositive 3"/>
          <p:cNvSpPr>
            <a:spLocks noGrp="1"/>
          </p:cNvSpPr>
          <p:nvPr>
            <p:ph type="sldNum" sz="quarter" idx="10"/>
          </p:nvPr>
        </p:nvSpPr>
        <p:spPr bwMode="auto">
          <a:xfrm>
            <a:off x="8769350" y="6418263"/>
            <a:ext cx="792163" cy="439737"/>
          </a:xfrm>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eaLnBrk="0" hangingPunct="0">
              <a:spcBef>
                <a:spcPct val="20000"/>
              </a:spcBef>
              <a:buClr>
                <a:srgbClr val="7030A0"/>
              </a:buClr>
              <a:buFont typeface="Wingdings" pitchFamily="2" charset="2"/>
              <a:buChar char="q"/>
              <a:defRPr sz="2400">
                <a:solidFill>
                  <a:schemeClr val="tx1"/>
                </a:solidFill>
                <a:latin typeface="Arial" charset="0"/>
              </a:defRPr>
            </a:lvl1pPr>
            <a:lvl2pPr marL="742950" indent="-285750" eaLnBrk="0" hangingPunct="0">
              <a:spcBef>
                <a:spcPct val="20000"/>
              </a:spcBef>
              <a:buClr>
                <a:srgbClr val="D60093"/>
              </a:buClr>
              <a:buFont typeface="Wingdings" pitchFamily="2" charset="2"/>
              <a:buChar char="§"/>
              <a:defRPr sz="2000">
                <a:solidFill>
                  <a:schemeClr val="tx1"/>
                </a:solidFill>
                <a:latin typeface="Arial" charset="0"/>
              </a:defRPr>
            </a:lvl2pPr>
            <a:lvl3pPr marL="1143000" indent="-228600" eaLnBrk="0" hangingPunct="0">
              <a:spcBef>
                <a:spcPct val="20000"/>
              </a:spcBef>
              <a:buClr>
                <a:srgbClr val="D60093"/>
              </a:buClr>
              <a:buChar char="•"/>
              <a:defRPr sz="2400">
                <a:solidFill>
                  <a:schemeClr val="tx1"/>
                </a:solidFill>
                <a:latin typeface="Arial" charset="0"/>
              </a:defRPr>
            </a:lvl3pPr>
            <a:lvl4pPr marL="1600200" indent="-228600" eaLnBrk="0" hangingPunct="0">
              <a:spcBef>
                <a:spcPct val="20000"/>
              </a:spcBef>
              <a:buClr>
                <a:srgbClr val="D60093"/>
              </a:buClr>
              <a:buFont typeface="Arial" charset="0"/>
              <a:buChar char="–"/>
              <a:defRPr sz="1600">
                <a:solidFill>
                  <a:schemeClr val="tx1"/>
                </a:solidFill>
                <a:latin typeface="Arial" charset="0"/>
              </a:defRPr>
            </a:lvl4pPr>
            <a:lvl5pPr marL="2057400" indent="-228600" eaLnBrk="0" hangingPunct="0">
              <a:spcBef>
                <a:spcPct val="20000"/>
              </a:spcBef>
              <a:buClr>
                <a:srgbClr val="D60093"/>
              </a:buClr>
              <a:buChar char="»"/>
              <a:defRPr sz="1600">
                <a:solidFill>
                  <a:schemeClr val="tx1"/>
                </a:solidFill>
                <a:latin typeface="Arial" charset="0"/>
              </a:defRPr>
            </a:lvl5pPr>
            <a:lvl6pPr marL="2514600" indent="-228600" eaLnBrk="0" fontAlgn="base" hangingPunct="0">
              <a:spcBef>
                <a:spcPct val="20000"/>
              </a:spcBef>
              <a:spcAft>
                <a:spcPct val="0"/>
              </a:spcAft>
              <a:buClr>
                <a:srgbClr val="D60093"/>
              </a:buClr>
              <a:buChar char="»"/>
              <a:defRPr sz="1600">
                <a:solidFill>
                  <a:schemeClr val="tx1"/>
                </a:solidFill>
                <a:latin typeface="Arial" charset="0"/>
              </a:defRPr>
            </a:lvl6pPr>
            <a:lvl7pPr marL="2971800" indent="-228600" eaLnBrk="0" fontAlgn="base" hangingPunct="0">
              <a:spcBef>
                <a:spcPct val="20000"/>
              </a:spcBef>
              <a:spcAft>
                <a:spcPct val="0"/>
              </a:spcAft>
              <a:buClr>
                <a:srgbClr val="D60093"/>
              </a:buClr>
              <a:buChar char="»"/>
              <a:defRPr sz="1600">
                <a:solidFill>
                  <a:schemeClr val="tx1"/>
                </a:solidFill>
                <a:latin typeface="Arial" charset="0"/>
              </a:defRPr>
            </a:lvl7pPr>
            <a:lvl8pPr marL="3429000" indent="-228600" eaLnBrk="0" fontAlgn="base" hangingPunct="0">
              <a:spcBef>
                <a:spcPct val="20000"/>
              </a:spcBef>
              <a:spcAft>
                <a:spcPct val="0"/>
              </a:spcAft>
              <a:buClr>
                <a:srgbClr val="D60093"/>
              </a:buClr>
              <a:buChar char="»"/>
              <a:defRPr sz="1600">
                <a:solidFill>
                  <a:schemeClr val="tx1"/>
                </a:solidFill>
                <a:latin typeface="Arial" charset="0"/>
              </a:defRPr>
            </a:lvl8pPr>
            <a:lvl9pPr marL="3886200" indent="-228600" eaLnBrk="0" fontAlgn="base" hangingPunct="0">
              <a:spcBef>
                <a:spcPct val="20000"/>
              </a:spcBef>
              <a:spcAft>
                <a:spcPct val="0"/>
              </a:spcAft>
              <a:buClr>
                <a:srgbClr val="D60093"/>
              </a:buClr>
              <a:buChar char="»"/>
              <a:defRPr sz="1600">
                <a:solidFill>
                  <a:schemeClr val="tx1"/>
                </a:solidFill>
                <a:latin typeface="Arial" charset="0"/>
              </a:defRPr>
            </a:lvl9pPr>
          </a:lstStyle>
          <a:p>
            <a:pPr eaLnBrk="1" hangingPunct="1">
              <a:spcBef>
                <a:spcPct val="0"/>
              </a:spcBef>
              <a:buClrTx/>
              <a:buFontTx/>
              <a:buNone/>
            </a:pPr>
            <a:r>
              <a:rPr lang="fr-FR" altLang="fr-FR" sz="1000">
                <a:solidFill>
                  <a:srgbClr val="684D2A"/>
                </a:solidFill>
              </a:rPr>
              <a:t>page </a:t>
            </a:r>
            <a:fld id="{17B3B948-79E2-4029-BF3C-022F3BC91730}" type="slidenum">
              <a:rPr lang="fr-FR" altLang="fr-FR" sz="1000" smtClean="0">
                <a:solidFill>
                  <a:srgbClr val="684D2A"/>
                </a:solidFill>
              </a:rPr>
              <a:pPr eaLnBrk="1" hangingPunct="1">
                <a:spcBef>
                  <a:spcPct val="0"/>
                </a:spcBef>
                <a:buClrTx/>
                <a:buFontTx/>
                <a:buNone/>
              </a:pPr>
              <a:t>3</a:t>
            </a:fld>
            <a:endParaRPr lang="fr-FR" altLang="fr-FR" sz="1000">
              <a:solidFill>
                <a:srgbClr val="684D2A"/>
              </a:solidFill>
            </a:endParaRPr>
          </a:p>
        </p:txBody>
      </p:sp>
    </p:spTree>
    <p:extLst>
      <p:ext uri="{BB962C8B-B14F-4D97-AF65-F5344CB8AC3E}">
        <p14:creationId xmlns:p14="http://schemas.microsoft.com/office/powerpoint/2010/main" val="8529265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500"/>
                                        <p:tgtEl>
                                          <p:spTgt spid="2"/>
                                        </p:tgtEl>
                                      </p:cBhvr>
                                    </p:animEffect>
                                    <p:set>
                                      <p:cBhvr>
                                        <p:cTn id="7" dur="1" fill="hold">
                                          <p:stCondLst>
                                            <p:cond delay="499"/>
                                          </p:stCondLst>
                                        </p:cTn>
                                        <p:tgtEl>
                                          <p:spTgt spid="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re 1"/>
          <p:cNvSpPr>
            <a:spLocks noGrp="1"/>
          </p:cNvSpPr>
          <p:nvPr>
            <p:ph type="ctrTitle"/>
          </p:nvPr>
        </p:nvSpPr>
        <p:spPr>
          <a:xfrm>
            <a:off x="1352600" y="2096852"/>
            <a:ext cx="8312100" cy="1692188"/>
          </a:xfrm>
        </p:spPr>
        <p:txBody>
          <a:bodyPr/>
          <a:lstStyle/>
          <a:p>
            <a:r>
              <a:rPr lang="fr-FR" altLang="fr-FR" sz="6000" dirty="0"/>
              <a:t>Généralités</a:t>
            </a:r>
            <a:br>
              <a:rPr lang="fr-FR" altLang="fr-FR" sz="6000" dirty="0"/>
            </a:br>
            <a:r>
              <a:rPr lang="fr-FR" altLang="fr-FR" sz="6000" dirty="0"/>
              <a:t>Qualité</a:t>
            </a:r>
            <a:endParaRPr lang="fr-FR" altLang="fr-FR" sz="6000" dirty="0">
              <a:solidFill>
                <a:schemeClr val="accent2"/>
              </a:solidFill>
            </a:endParaRPr>
          </a:p>
        </p:txBody>
      </p:sp>
      <p:sp>
        <p:nvSpPr>
          <p:cNvPr id="5124" name="Espace réservé du numéro de diapositive 3"/>
          <p:cNvSpPr>
            <a:spLocks noGrp="1"/>
          </p:cNvSpPr>
          <p:nvPr>
            <p:ph type="sldNum" sz="quarter" idx="10"/>
          </p:nvPr>
        </p:nvSpPr>
        <p:spPr bwMode="auto">
          <a:xfrm>
            <a:off x="8769350" y="6418263"/>
            <a:ext cx="792163" cy="439737"/>
          </a:xfrm>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eaLnBrk="0" hangingPunct="0">
              <a:spcBef>
                <a:spcPct val="20000"/>
              </a:spcBef>
              <a:buClr>
                <a:srgbClr val="7030A0"/>
              </a:buClr>
              <a:buFont typeface="Wingdings" pitchFamily="2" charset="2"/>
              <a:buChar char="q"/>
              <a:defRPr sz="2400">
                <a:solidFill>
                  <a:schemeClr val="tx1"/>
                </a:solidFill>
                <a:latin typeface="Arial" charset="0"/>
              </a:defRPr>
            </a:lvl1pPr>
            <a:lvl2pPr marL="742950" indent="-285750" eaLnBrk="0" hangingPunct="0">
              <a:spcBef>
                <a:spcPct val="20000"/>
              </a:spcBef>
              <a:buClr>
                <a:srgbClr val="D60093"/>
              </a:buClr>
              <a:buFont typeface="Wingdings" pitchFamily="2" charset="2"/>
              <a:buChar char="§"/>
              <a:defRPr sz="2000">
                <a:solidFill>
                  <a:schemeClr val="tx1"/>
                </a:solidFill>
                <a:latin typeface="Arial" charset="0"/>
              </a:defRPr>
            </a:lvl2pPr>
            <a:lvl3pPr marL="1143000" indent="-228600" eaLnBrk="0" hangingPunct="0">
              <a:spcBef>
                <a:spcPct val="20000"/>
              </a:spcBef>
              <a:buClr>
                <a:srgbClr val="D60093"/>
              </a:buClr>
              <a:buChar char="•"/>
              <a:defRPr sz="2400">
                <a:solidFill>
                  <a:schemeClr val="tx1"/>
                </a:solidFill>
                <a:latin typeface="Arial" charset="0"/>
              </a:defRPr>
            </a:lvl3pPr>
            <a:lvl4pPr marL="1600200" indent="-228600" eaLnBrk="0" hangingPunct="0">
              <a:spcBef>
                <a:spcPct val="20000"/>
              </a:spcBef>
              <a:buClr>
                <a:srgbClr val="D60093"/>
              </a:buClr>
              <a:buFont typeface="Arial" charset="0"/>
              <a:buChar char="–"/>
              <a:defRPr sz="1600">
                <a:solidFill>
                  <a:schemeClr val="tx1"/>
                </a:solidFill>
                <a:latin typeface="Arial" charset="0"/>
              </a:defRPr>
            </a:lvl4pPr>
            <a:lvl5pPr marL="2057400" indent="-228600" eaLnBrk="0" hangingPunct="0">
              <a:spcBef>
                <a:spcPct val="20000"/>
              </a:spcBef>
              <a:buClr>
                <a:srgbClr val="D60093"/>
              </a:buClr>
              <a:buChar char="»"/>
              <a:defRPr sz="1600">
                <a:solidFill>
                  <a:schemeClr val="tx1"/>
                </a:solidFill>
                <a:latin typeface="Arial" charset="0"/>
              </a:defRPr>
            </a:lvl5pPr>
            <a:lvl6pPr marL="2514600" indent="-228600" eaLnBrk="0" fontAlgn="base" hangingPunct="0">
              <a:spcBef>
                <a:spcPct val="20000"/>
              </a:spcBef>
              <a:spcAft>
                <a:spcPct val="0"/>
              </a:spcAft>
              <a:buClr>
                <a:srgbClr val="D60093"/>
              </a:buClr>
              <a:buChar char="»"/>
              <a:defRPr sz="1600">
                <a:solidFill>
                  <a:schemeClr val="tx1"/>
                </a:solidFill>
                <a:latin typeface="Arial" charset="0"/>
              </a:defRPr>
            </a:lvl6pPr>
            <a:lvl7pPr marL="2971800" indent="-228600" eaLnBrk="0" fontAlgn="base" hangingPunct="0">
              <a:spcBef>
                <a:spcPct val="20000"/>
              </a:spcBef>
              <a:spcAft>
                <a:spcPct val="0"/>
              </a:spcAft>
              <a:buClr>
                <a:srgbClr val="D60093"/>
              </a:buClr>
              <a:buChar char="»"/>
              <a:defRPr sz="1600">
                <a:solidFill>
                  <a:schemeClr val="tx1"/>
                </a:solidFill>
                <a:latin typeface="Arial" charset="0"/>
              </a:defRPr>
            </a:lvl7pPr>
            <a:lvl8pPr marL="3429000" indent="-228600" eaLnBrk="0" fontAlgn="base" hangingPunct="0">
              <a:spcBef>
                <a:spcPct val="20000"/>
              </a:spcBef>
              <a:spcAft>
                <a:spcPct val="0"/>
              </a:spcAft>
              <a:buClr>
                <a:srgbClr val="D60093"/>
              </a:buClr>
              <a:buChar char="»"/>
              <a:defRPr sz="1600">
                <a:solidFill>
                  <a:schemeClr val="tx1"/>
                </a:solidFill>
                <a:latin typeface="Arial" charset="0"/>
              </a:defRPr>
            </a:lvl8pPr>
            <a:lvl9pPr marL="3886200" indent="-228600" eaLnBrk="0" fontAlgn="base" hangingPunct="0">
              <a:spcBef>
                <a:spcPct val="20000"/>
              </a:spcBef>
              <a:spcAft>
                <a:spcPct val="0"/>
              </a:spcAft>
              <a:buClr>
                <a:srgbClr val="D60093"/>
              </a:buClr>
              <a:buChar char="»"/>
              <a:defRPr sz="1600">
                <a:solidFill>
                  <a:schemeClr val="tx1"/>
                </a:solidFill>
                <a:latin typeface="Arial" charset="0"/>
              </a:defRPr>
            </a:lvl9pPr>
          </a:lstStyle>
          <a:p>
            <a:pPr eaLnBrk="1" hangingPunct="1">
              <a:spcBef>
                <a:spcPct val="0"/>
              </a:spcBef>
              <a:buClrTx/>
              <a:buFontTx/>
              <a:buNone/>
            </a:pPr>
            <a:r>
              <a:rPr lang="fr-FR" altLang="fr-FR" sz="1000">
                <a:solidFill>
                  <a:srgbClr val="684D2A"/>
                </a:solidFill>
              </a:rPr>
              <a:t>page </a:t>
            </a:r>
            <a:fld id="{17B3B948-79E2-4029-BF3C-022F3BC91730}" type="slidenum">
              <a:rPr lang="fr-FR" altLang="fr-FR" sz="1000" smtClean="0">
                <a:solidFill>
                  <a:srgbClr val="684D2A"/>
                </a:solidFill>
              </a:rPr>
              <a:pPr eaLnBrk="1" hangingPunct="1">
                <a:spcBef>
                  <a:spcPct val="0"/>
                </a:spcBef>
                <a:buClrTx/>
                <a:buFontTx/>
                <a:buNone/>
              </a:pPr>
              <a:t>4</a:t>
            </a:fld>
            <a:endParaRPr lang="fr-FR" altLang="fr-FR" sz="1000">
              <a:solidFill>
                <a:srgbClr val="684D2A"/>
              </a:solidFill>
            </a:endParaRPr>
          </a:p>
        </p:txBody>
      </p:sp>
    </p:spTree>
    <p:extLst>
      <p:ext uri="{BB962C8B-B14F-4D97-AF65-F5344CB8AC3E}">
        <p14:creationId xmlns:p14="http://schemas.microsoft.com/office/powerpoint/2010/main" val="109922463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re 1"/>
          <p:cNvSpPr>
            <a:spLocks noGrp="1"/>
          </p:cNvSpPr>
          <p:nvPr>
            <p:ph type="ctrTitle"/>
          </p:nvPr>
        </p:nvSpPr>
        <p:spPr>
          <a:xfrm>
            <a:off x="1352600" y="152401"/>
            <a:ext cx="8312100" cy="720316"/>
          </a:xfrm>
        </p:spPr>
        <p:txBody>
          <a:bodyPr/>
          <a:lstStyle/>
          <a:p>
            <a:pPr algn="l"/>
            <a:r>
              <a:rPr lang="fr-FR" altLang="fr-FR" dirty="0"/>
              <a:t>Généralités : </a:t>
            </a:r>
            <a:r>
              <a:rPr lang="fr-FR" altLang="fr-FR" sz="2000" dirty="0"/>
              <a:t>Principes de la Qualité</a:t>
            </a:r>
            <a:endParaRPr lang="fr-FR" altLang="fr-FR" dirty="0">
              <a:solidFill>
                <a:schemeClr val="accent2"/>
              </a:solidFill>
            </a:endParaRPr>
          </a:p>
        </p:txBody>
      </p:sp>
      <p:sp>
        <p:nvSpPr>
          <p:cNvPr id="5124" name="Espace réservé du numéro de diapositive 3"/>
          <p:cNvSpPr>
            <a:spLocks noGrp="1"/>
          </p:cNvSpPr>
          <p:nvPr>
            <p:ph type="sldNum" sz="quarter" idx="10"/>
          </p:nvPr>
        </p:nvSpPr>
        <p:spPr bwMode="auto">
          <a:xfrm>
            <a:off x="8769350" y="6418263"/>
            <a:ext cx="792163" cy="439737"/>
          </a:xfrm>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eaLnBrk="0" hangingPunct="0">
              <a:spcBef>
                <a:spcPct val="20000"/>
              </a:spcBef>
              <a:buClr>
                <a:srgbClr val="7030A0"/>
              </a:buClr>
              <a:buFont typeface="Wingdings" pitchFamily="2" charset="2"/>
              <a:buChar char="q"/>
              <a:defRPr sz="2400">
                <a:solidFill>
                  <a:schemeClr val="tx1"/>
                </a:solidFill>
                <a:latin typeface="Arial" charset="0"/>
              </a:defRPr>
            </a:lvl1pPr>
            <a:lvl2pPr marL="742950" indent="-285750" eaLnBrk="0" hangingPunct="0">
              <a:spcBef>
                <a:spcPct val="20000"/>
              </a:spcBef>
              <a:buClr>
                <a:srgbClr val="D60093"/>
              </a:buClr>
              <a:buFont typeface="Wingdings" pitchFamily="2" charset="2"/>
              <a:buChar char="§"/>
              <a:defRPr sz="2000">
                <a:solidFill>
                  <a:schemeClr val="tx1"/>
                </a:solidFill>
                <a:latin typeface="Arial" charset="0"/>
              </a:defRPr>
            </a:lvl2pPr>
            <a:lvl3pPr marL="1143000" indent="-228600" eaLnBrk="0" hangingPunct="0">
              <a:spcBef>
                <a:spcPct val="20000"/>
              </a:spcBef>
              <a:buClr>
                <a:srgbClr val="D60093"/>
              </a:buClr>
              <a:buChar char="•"/>
              <a:defRPr sz="2400">
                <a:solidFill>
                  <a:schemeClr val="tx1"/>
                </a:solidFill>
                <a:latin typeface="Arial" charset="0"/>
              </a:defRPr>
            </a:lvl3pPr>
            <a:lvl4pPr marL="1600200" indent="-228600" eaLnBrk="0" hangingPunct="0">
              <a:spcBef>
                <a:spcPct val="20000"/>
              </a:spcBef>
              <a:buClr>
                <a:srgbClr val="D60093"/>
              </a:buClr>
              <a:buFont typeface="Arial" charset="0"/>
              <a:buChar char="–"/>
              <a:defRPr sz="1600">
                <a:solidFill>
                  <a:schemeClr val="tx1"/>
                </a:solidFill>
                <a:latin typeface="Arial" charset="0"/>
              </a:defRPr>
            </a:lvl4pPr>
            <a:lvl5pPr marL="2057400" indent="-228600" eaLnBrk="0" hangingPunct="0">
              <a:spcBef>
                <a:spcPct val="20000"/>
              </a:spcBef>
              <a:buClr>
                <a:srgbClr val="D60093"/>
              </a:buClr>
              <a:buChar char="»"/>
              <a:defRPr sz="1600">
                <a:solidFill>
                  <a:schemeClr val="tx1"/>
                </a:solidFill>
                <a:latin typeface="Arial" charset="0"/>
              </a:defRPr>
            </a:lvl5pPr>
            <a:lvl6pPr marL="2514600" indent="-228600" eaLnBrk="0" fontAlgn="base" hangingPunct="0">
              <a:spcBef>
                <a:spcPct val="20000"/>
              </a:spcBef>
              <a:spcAft>
                <a:spcPct val="0"/>
              </a:spcAft>
              <a:buClr>
                <a:srgbClr val="D60093"/>
              </a:buClr>
              <a:buChar char="»"/>
              <a:defRPr sz="1600">
                <a:solidFill>
                  <a:schemeClr val="tx1"/>
                </a:solidFill>
                <a:latin typeface="Arial" charset="0"/>
              </a:defRPr>
            </a:lvl6pPr>
            <a:lvl7pPr marL="2971800" indent="-228600" eaLnBrk="0" fontAlgn="base" hangingPunct="0">
              <a:spcBef>
                <a:spcPct val="20000"/>
              </a:spcBef>
              <a:spcAft>
                <a:spcPct val="0"/>
              </a:spcAft>
              <a:buClr>
                <a:srgbClr val="D60093"/>
              </a:buClr>
              <a:buChar char="»"/>
              <a:defRPr sz="1600">
                <a:solidFill>
                  <a:schemeClr val="tx1"/>
                </a:solidFill>
                <a:latin typeface="Arial" charset="0"/>
              </a:defRPr>
            </a:lvl7pPr>
            <a:lvl8pPr marL="3429000" indent="-228600" eaLnBrk="0" fontAlgn="base" hangingPunct="0">
              <a:spcBef>
                <a:spcPct val="20000"/>
              </a:spcBef>
              <a:spcAft>
                <a:spcPct val="0"/>
              </a:spcAft>
              <a:buClr>
                <a:srgbClr val="D60093"/>
              </a:buClr>
              <a:buChar char="»"/>
              <a:defRPr sz="1600">
                <a:solidFill>
                  <a:schemeClr val="tx1"/>
                </a:solidFill>
                <a:latin typeface="Arial" charset="0"/>
              </a:defRPr>
            </a:lvl8pPr>
            <a:lvl9pPr marL="3886200" indent="-228600" eaLnBrk="0" fontAlgn="base" hangingPunct="0">
              <a:spcBef>
                <a:spcPct val="20000"/>
              </a:spcBef>
              <a:spcAft>
                <a:spcPct val="0"/>
              </a:spcAft>
              <a:buClr>
                <a:srgbClr val="D60093"/>
              </a:buClr>
              <a:buChar char="»"/>
              <a:defRPr sz="1600">
                <a:solidFill>
                  <a:schemeClr val="tx1"/>
                </a:solidFill>
                <a:latin typeface="Arial" charset="0"/>
              </a:defRPr>
            </a:lvl9pPr>
          </a:lstStyle>
          <a:p>
            <a:pPr eaLnBrk="1" hangingPunct="1">
              <a:spcBef>
                <a:spcPct val="0"/>
              </a:spcBef>
              <a:buClrTx/>
              <a:buFontTx/>
              <a:buNone/>
            </a:pPr>
            <a:r>
              <a:rPr lang="fr-FR" altLang="fr-FR" sz="1000">
                <a:solidFill>
                  <a:srgbClr val="684D2A"/>
                </a:solidFill>
              </a:rPr>
              <a:t>page </a:t>
            </a:r>
            <a:fld id="{17B3B948-79E2-4029-BF3C-022F3BC91730}" type="slidenum">
              <a:rPr lang="fr-FR" altLang="fr-FR" sz="1000" smtClean="0">
                <a:solidFill>
                  <a:srgbClr val="684D2A"/>
                </a:solidFill>
              </a:rPr>
              <a:pPr eaLnBrk="1" hangingPunct="1">
                <a:spcBef>
                  <a:spcPct val="0"/>
                </a:spcBef>
                <a:buClrTx/>
                <a:buFontTx/>
                <a:buNone/>
              </a:pPr>
              <a:t>5</a:t>
            </a:fld>
            <a:endParaRPr lang="fr-FR" altLang="fr-FR" sz="1000">
              <a:solidFill>
                <a:srgbClr val="684D2A"/>
              </a:solidFill>
            </a:endParaRPr>
          </a:p>
        </p:txBody>
      </p:sp>
      <p:sp>
        <p:nvSpPr>
          <p:cNvPr id="5" name="Sous-titre 2"/>
          <p:cNvSpPr>
            <a:spLocks noGrp="1"/>
          </p:cNvSpPr>
          <p:nvPr>
            <p:ph type="subTitle" idx="4294967295"/>
          </p:nvPr>
        </p:nvSpPr>
        <p:spPr>
          <a:xfrm>
            <a:off x="1748644" y="1125538"/>
            <a:ext cx="8157356" cy="4487862"/>
          </a:xfrm>
        </p:spPr>
        <p:txBody>
          <a:bodyPr/>
          <a:lstStyle/>
          <a:p>
            <a:r>
              <a:rPr lang="fr-FR" altLang="fr-FR" b="1" dirty="0"/>
              <a:t>Orientation client</a:t>
            </a:r>
          </a:p>
          <a:p>
            <a:r>
              <a:rPr lang="fr-FR" altLang="fr-FR" b="1" dirty="0"/>
              <a:t>Leadership </a:t>
            </a:r>
          </a:p>
          <a:p>
            <a:r>
              <a:rPr lang="fr-FR" altLang="fr-FR" b="1" dirty="0"/>
              <a:t>Implication du personnel</a:t>
            </a:r>
          </a:p>
          <a:p>
            <a:r>
              <a:rPr lang="fr-FR" altLang="fr-FR" b="1" dirty="0"/>
              <a:t>Approche processus</a:t>
            </a:r>
          </a:p>
          <a:p>
            <a:r>
              <a:rPr lang="fr-FR" altLang="fr-FR" b="1" dirty="0"/>
              <a:t>Amélioration continue</a:t>
            </a:r>
          </a:p>
          <a:p>
            <a:r>
              <a:rPr lang="fr-FR" altLang="fr-FR" b="1" dirty="0"/>
              <a:t>Approche factuelle</a:t>
            </a:r>
          </a:p>
          <a:p>
            <a:r>
              <a:rPr lang="fr-FR" altLang="fr-FR" b="1" dirty="0"/>
              <a:t>Relations mutuellement bénéfiques avec les fournisseurs</a:t>
            </a:r>
          </a:p>
          <a:p>
            <a:endParaRPr lang="fr-FR" altLang="fr-FR" b="1" dirty="0"/>
          </a:p>
          <a:p>
            <a:r>
              <a:rPr lang="fr-FR" altLang="fr-FR" b="1" dirty="0"/>
              <a:t>Management par approche système</a:t>
            </a:r>
          </a:p>
        </p:txBody>
      </p:sp>
      <p:sp>
        <p:nvSpPr>
          <p:cNvPr id="6" name="Sous-titre 2"/>
          <p:cNvSpPr>
            <a:spLocks noGrp="1"/>
          </p:cNvSpPr>
          <p:nvPr>
            <p:ph type="subTitle" idx="4294967295"/>
          </p:nvPr>
        </p:nvSpPr>
        <p:spPr>
          <a:xfrm>
            <a:off x="4196916" y="1124744"/>
            <a:ext cx="2988332" cy="4487862"/>
          </a:xfrm>
        </p:spPr>
        <p:txBody>
          <a:bodyPr anchor="ctr" anchorCtr="0"/>
          <a:lstStyle/>
          <a:p>
            <a:pPr marL="0" indent="0" algn="ctr">
              <a:buNone/>
            </a:pPr>
            <a:r>
              <a:rPr lang="fr-FR" altLang="fr-FR" sz="30000" b="1" dirty="0"/>
              <a:t>7</a:t>
            </a:r>
          </a:p>
          <a:p>
            <a:endParaRPr lang="fr-FR" altLang="fr-FR" b="1" dirty="0"/>
          </a:p>
        </p:txBody>
      </p:sp>
    </p:spTree>
    <p:extLst>
      <p:ext uri="{BB962C8B-B14F-4D97-AF65-F5344CB8AC3E}">
        <p14:creationId xmlns:p14="http://schemas.microsoft.com/office/powerpoint/2010/main" val="13996884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5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xit" presetSubtype="0" fill="hold" grpId="1" nodeType="clickEffect">
                                  <p:stCondLst>
                                    <p:cond delay="0"/>
                                  </p:stCondLst>
                                  <p:childTnLst>
                                    <p:animEffect transition="out" filter="fade">
                                      <p:cBhvr>
                                        <p:cTn id="11" dur="500"/>
                                        <p:tgtEl>
                                          <p:spTgt spid="6">
                                            <p:txEl>
                                              <p:pRg st="0" end="0"/>
                                            </p:txEl>
                                          </p:spTgt>
                                        </p:tgtEl>
                                      </p:cBhvr>
                                    </p:animEffect>
                                    <p:set>
                                      <p:cBhvr>
                                        <p:cTn id="12" dur="1" fill="hold">
                                          <p:stCondLst>
                                            <p:cond delay="499"/>
                                          </p:stCondLst>
                                        </p:cTn>
                                        <p:tgtEl>
                                          <p:spTgt spid="6">
                                            <p:txEl>
                                              <p:pRg st="0" end="0"/>
                                            </p:txEl>
                                          </p:spTgt>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5">
                                            <p:txEl>
                                              <p:pRg st="0" end="0"/>
                                            </p:txEl>
                                          </p:spTgt>
                                        </p:tgtEl>
                                        <p:attrNameLst>
                                          <p:attrName>style.visibility</p:attrName>
                                        </p:attrNameLst>
                                      </p:cBhvr>
                                      <p:to>
                                        <p:strVal val="visible"/>
                                      </p:to>
                                    </p:set>
                                    <p:animEffect transition="in" filter="barn(inVertical)">
                                      <p:cBhvr>
                                        <p:cTn id="17" dur="500"/>
                                        <p:tgtEl>
                                          <p:spTgt spid="5">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5">
                                            <p:txEl>
                                              <p:pRg st="1" end="1"/>
                                            </p:txEl>
                                          </p:spTgt>
                                        </p:tgtEl>
                                        <p:attrNameLst>
                                          <p:attrName>style.visibility</p:attrName>
                                        </p:attrNameLst>
                                      </p:cBhvr>
                                      <p:to>
                                        <p:strVal val="visible"/>
                                      </p:to>
                                    </p:set>
                                    <p:animEffect transition="in" filter="barn(inVertical)">
                                      <p:cBhvr>
                                        <p:cTn id="22" dur="500"/>
                                        <p:tgtEl>
                                          <p:spTgt spid="5">
                                            <p:txEl>
                                              <p:pRg st="1" end="1"/>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5">
                                            <p:txEl>
                                              <p:pRg st="2" end="2"/>
                                            </p:txEl>
                                          </p:spTgt>
                                        </p:tgtEl>
                                        <p:attrNameLst>
                                          <p:attrName>style.visibility</p:attrName>
                                        </p:attrNameLst>
                                      </p:cBhvr>
                                      <p:to>
                                        <p:strVal val="visible"/>
                                      </p:to>
                                    </p:set>
                                    <p:animEffect transition="in" filter="barn(inVertical)">
                                      <p:cBhvr>
                                        <p:cTn id="27" dur="500"/>
                                        <p:tgtEl>
                                          <p:spTgt spid="5">
                                            <p:txEl>
                                              <p:pRg st="2" end="2"/>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grpId="0" nodeType="clickEffect">
                                  <p:stCondLst>
                                    <p:cond delay="0"/>
                                  </p:stCondLst>
                                  <p:childTnLst>
                                    <p:set>
                                      <p:cBhvr>
                                        <p:cTn id="31" dur="1" fill="hold">
                                          <p:stCondLst>
                                            <p:cond delay="0"/>
                                          </p:stCondLst>
                                        </p:cTn>
                                        <p:tgtEl>
                                          <p:spTgt spid="5">
                                            <p:txEl>
                                              <p:pRg st="3" end="3"/>
                                            </p:txEl>
                                          </p:spTgt>
                                        </p:tgtEl>
                                        <p:attrNameLst>
                                          <p:attrName>style.visibility</p:attrName>
                                        </p:attrNameLst>
                                      </p:cBhvr>
                                      <p:to>
                                        <p:strVal val="visible"/>
                                      </p:to>
                                    </p:set>
                                    <p:animEffect transition="in" filter="barn(inVertical)">
                                      <p:cBhvr>
                                        <p:cTn id="32" dur="500"/>
                                        <p:tgtEl>
                                          <p:spTgt spid="5">
                                            <p:txEl>
                                              <p:pRg st="3" end="3"/>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6" presetClass="entr" presetSubtype="21" fill="hold" grpId="0" nodeType="clickEffect">
                                  <p:stCondLst>
                                    <p:cond delay="0"/>
                                  </p:stCondLst>
                                  <p:childTnLst>
                                    <p:set>
                                      <p:cBhvr>
                                        <p:cTn id="36" dur="1" fill="hold">
                                          <p:stCondLst>
                                            <p:cond delay="0"/>
                                          </p:stCondLst>
                                        </p:cTn>
                                        <p:tgtEl>
                                          <p:spTgt spid="5">
                                            <p:txEl>
                                              <p:pRg st="4" end="4"/>
                                            </p:txEl>
                                          </p:spTgt>
                                        </p:tgtEl>
                                        <p:attrNameLst>
                                          <p:attrName>style.visibility</p:attrName>
                                        </p:attrNameLst>
                                      </p:cBhvr>
                                      <p:to>
                                        <p:strVal val="visible"/>
                                      </p:to>
                                    </p:set>
                                    <p:animEffect transition="in" filter="barn(inVertical)">
                                      <p:cBhvr>
                                        <p:cTn id="37" dur="500"/>
                                        <p:tgtEl>
                                          <p:spTgt spid="5">
                                            <p:txEl>
                                              <p:pRg st="4" end="4"/>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6" presetClass="entr" presetSubtype="21" fill="hold" grpId="0" nodeType="clickEffect">
                                  <p:stCondLst>
                                    <p:cond delay="0"/>
                                  </p:stCondLst>
                                  <p:childTnLst>
                                    <p:set>
                                      <p:cBhvr>
                                        <p:cTn id="41" dur="1" fill="hold">
                                          <p:stCondLst>
                                            <p:cond delay="0"/>
                                          </p:stCondLst>
                                        </p:cTn>
                                        <p:tgtEl>
                                          <p:spTgt spid="5">
                                            <p:txEl>
                                              <p:pRg st="5" end="5"/>
                                            </p:txEl>
                                          </p:spTgt>
                                        </p:tgtEl>
                                        <p:attrNameLst>
                                          <p:attrName>style.visibility</p:attrName>
                                        </p:attrNameLst>
                                      </p:cBhvr>
                                      <p:to>
                                        <p:strVal val="visible"/>
                                      </p:to>
                                    </p:set>
                                    <p:animEffect transition="in" filter="barn(inVertical)">
                                      <p:cBhvr>
                                        <p:cTn id="42" dur="500"/>
                                        <p:tgtEl>
                                          <p:spTgt spid="5">
                                            <p:txEl>
                                              <p:pRg st="5" end="5"/>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6" presetClass="entr" presetSubtype="21" fill="hold" grpId="0" nodeType="clickEffect">
                                  <p:stCondLst>
                                    <p:cond delay="0"/>
                                  </p:stCondLst>
                                  <p:childTnLst>
                                    <p:set>
                                      <p:cBhvr>
                                        <p:cTn id="46" dur="1" fill="hold">
                                          <p:stCondLst>
                                            <p:cond delay="0"/>
                                          </p:stCondLst>
                                        </p:cTn>
                                        <p:tgtEl>
                                          <p:spTgt spid="5">
                                            <p:txEl>
                                              <p:pRg st="6" end="6"/>
                                            </p:txEl>
                                          </p:spTgt>
                                        </p:tgtEl>
                                        <p:attrNameLst>
                                          <p:attrName>style.visibility</p:attrName>
                                        </p:attrNameLst>
                                      </p:cBhvr>
                                      <p:to>
                                        <p:strVal val="visible"/>
                                      </p:to>
                                    </p:set>
                                    <p:animEffect transition="in" filter="barn(inVertical)">
                                      <p:cBhvr>
                                        <p:cTn id="47" dur="500"/>
                                        <p:tgtEl>
                                          <p:spTgt spid="5">
                                            <p:txEl>
                                              <p:pRg st="6" end="6"/>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6" presetClass="entr" presetSubtype="21" fill="hold" grpId="0" nodeType="clickEffect">
                                  <p:stCondLst>
                                    <p:cond delay="0"/>
                                  </p:stCondLst>
                                  <p:childTnLst>
                                    <p:set>
                                      <p:cBhvr>
                                        <p:cTn id="51" dur="1" fill="hold">
                                          <p:stCondLst>
                                            <p:cond delay="0"/>
                                          </p:stCondLst>
                                        </p:cTn>
                                        <p:tgtEl>
                                          <p:spTgt spid="5">
                                            <p:txEl>
                                              <p:pRg st="8" end="8"/>
                                            </p:txEl>
                                          </p:spTgt>
                                        </p:tgtEl>
                                        <p:attrNameLst>
                                          <p:attrName>style.visibility</p:attrName>
                                        </p:attrNameLst>
                                      </p:cBhvr>
                                      <p:to>
                                        <p:strVal val="visible"/>
                                      </p:to>
                                    </p:set>
                                    <p:animEffect transition="in" filter="barn(inVertical)">
                                      <p:cBhvr>
                                        <p:cTn id="52" dur="500"/>
                                        <p:tgtEl>
                                          <p:spTgt spid="5">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P spid="6" grpId="0" build="p"/>
      <p:bldP spid="6" grpId="1"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re 1"/>
          <p:cNvSpPr>
            <a:spLocks noGrp="1"/>
          </p:cNvSpPr>
          <p:nvPr>
            <p:ph type="ctrTitle"/>
          </p:nvPr>
        </p:nvSpPr>
        <p:spPr>
          <a:xfrm>
            <a:off x="1352600" y="152401"/>
            <a:ext cx="8312100" cy="720316"/>
          </a:xfrm>
        </p:spPr>
        <p:txBody>
          <a:bodyPr/>
          <a:lstStyle/>
          <a:p>
            <a:pPr algn="l"/>
            <a:r>
              <a:rPr lang="fr-FR" altLang="fr-FR" dirty="0"/>
              <a:t>Généralités : </a:t>
            </a:r>
            <a:r>
              <a:rPr lang="fr-FR" altLang="fr-FR" sz="2000" dirty="0"/>
              <a:t>Principes de la Qualité</a:t>
            </a:r>
            <a:endParaRPr lang="fr-FR" altLang="fr-FR" sz="3200" dirty="0">
              <a:solidFill>
                <a:schemeClr val="accent2"/>
              </a:solidFill>
            </a:endParaRPr>
          </a:p>
        </p:txBody>
      </p:sp>
      <p:sp>
        <p:nvSpPr>
          <p:cNvPr id="5124" name="Espace réservé du numéro de diapositive 3"/>
          <p:cNvSpPr>
            <a:spLocks noGrp="1"/>
          </p:cNvSpPr>
          <p:nvPr>
            <p:ph type="sldNum" sz="quarter" idx="10"/>
          </p:nvPr>
        </p:nvSpPr>
        <p:spPr bwMode="auto">
          <a:xfrm>
            <a:off x="8769350" y="6418263"/>
            <a:ext cx="792163" cy="439737"/>
          </a:xfrm>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eaLnBrk="0" hangingPunct="0">
              <a:spcBef>
                <a:spcPct val="20000"/>
              </a:spcBef>
              <a:buClr>
                <a:srgbClr val="7030A0"/>
              </a:buClr>
              <a:buFont typeface="Wingdings" pitchFamily="2" charset="2"/>
              <a:buChar char="q"/>
              <a:defRPr sz="2400">
                <a:solidFill>
                  <a:schemeClr val="tx1"/>
                </a:solidFill>
                <a:latin typeface="Arial" charset="0"/>
              </a:defRPr>
            </a:lvl1pPr>
            <a:lvl2pPr marL="742950" indent="-285750" eaLnBrk="0" hangingPunct="0">
              <a:spcBef>
                <a:spcPct val="20000"/>
              </a:spcBef>
              <a:buClr>
                <a:srgbClr val="D60093"/>
              </a:buClr>
              <a:buFont typeface="Wingdings" pitchFamily="2" charset="2"/>
              <a:buChar char="§"/>
              <a:defRPr sz="2000">
                <a:solidFill>
                  <a:schemeClr val="tx1"/>
                </a:solidFill>
                <a:latin typeface="Arial" charset="0"/>
              </a:defRPr>
            </a:lvl2pPr>
            <a:lvl3pPr marL="1143000" indent="-228600" eaLnBrk="0" hangingPunct="0">
              <a:spcBef>
                <a:spcPct val="20000"/>
              </a:spcBef>
              <a:buClr>
                <a:srgbClr val="D60093"/>
              </a:buClr>
              <a:buChar char="•"/>
              <a:defRPr sz="2400">
                <a:solidFill>
                  <a:schemeClr val="tx1"/>
                </a:solidFill>
                <a:latin typeface="Arial" charset="0"/>
              </a:defRPr>
            </a:lvl3pPr>
            <a:lvl4pPr marL="1600200" indent="-228600" eaLnBrk="0" hangingPunct="0">
              <a:spcBef>
                <a:spcPct val="20000"/>
              </a:spcBef>
              <a:buClr>
                <a:srgbClr val="D60093"/>
              </a:buClr>
              <a:buFont typeface="Arial" charset="0"/>
              <a:buChar char="–"/>
              <a:defRPr sz="1600">
                <a:solidFill>
                  <a:schemeClr val="tx1"/>
                </a:solidFill>
                <a:latin typeface="Arial" charset="0"/>
              </a:defRPr>
            </a:lvl4pPr>
            <a:lvl5pPr marL="2057400" indent="-228600" eaLnBrk="0" hangingPunct="0">
              <a:spcBef>
                <a:spcPct val="20000"/>
              </a:spcBef>
              <a:buClr>
                <a:srgbClr val="D60093"/>
              </a:buClr>
              <a:buChar char="»"/>
              <a:defRPr sz="1600">
                <a:solidFill>
                  <a:schemeClr val="tx1"/>
                </a:solidFill>
                <a:latin typeface="Arial" charset="0"/>
              </a:defRPr>
            </a:lvl5pPr>
            <a:lvl6pPr marL="2514600" indent="-228600" eaLnBrk="0" fontAlgn="base" hangingPunct="0">
              <a:spcBef>
                <a:spcPct val="20000"/>
              </a:spcBef>
              <a:spcAft>
                <a:spcPct val="0"/>
              </a:spcAft>
              <a:buClr>
                <a:srgbClr val="D60093"/>
              </a:buClr>
              <a:buChar char="»"/>
              <a:defRPr sz="1600">
                <a:solidFill>
                  <a:schemeClr val="tx1"/>
                </a:solidFill>
                <a:latin typeface="Arial" charset="0"/>
              </a:defRPr>
            </a:lvl6pPr>
            <a:lvl7pPr marL="2971800" indent="-228600" eaLnBrk="0" fontAlgn="base" hangingPunct="0">
              <a:spcBef>
                <a:spcPct val="20000"/>
              </a:spcBef>
              <a:spcAft>
                <a:spcPct val="0"/>
              </a:spcAft>
              <a:buClr>
                <a:srgbClr val="D60093"/>
              </a:buClr>
              <a:buChar char="»"/>
              <a:defRPr sz="1600">
                <a:solidFill>
                  <a:schemeClr val="tx1"/>
                </a:solidFill>
                <a:latin typeface="Arial" charset="0"/>
              </a:defRPr>
            </a:lvl7pPr>
            <a:lvl8pPr marL="3429000" indent="-228600" eaLnBrk="0" fontAlgn="base" hangingPunct="0">
              <a:spcBef>
                <a:spcPct val="20000"/>
              </a:spcBef>
              <a:spcAft>
                <a:spcPct val="0"/>
              </a:spcAft>
              <a:buClr>
                <a:srgbClr val="D60093"/>
              </a:buClr>
              <a:buChar char="»"/>
              <a:defRPr sz="1600">
                <a:solidFill>
                  <a:schemeClr val="tx1"/>
                </a:solidFill>
                <a:latin typeface="Arial" charset="0"/>
              </a:defRPr>
            </a:lvl8pPr>
            <a:lvl9pPr marL="3886200" indent="-228600" eaLnBrk="0" fontAlgn="base" hangingPunct="0">
              <a:spcBef>
                <a:spcPct val="20000"/>
              </a:spcBef>
              <a:spcAft>
                <a:spcPct val="0"/>
              </a:spcAft>
              <a:buClr>
                <a:srgbClr val="D60093"/>
              </a:buClr>
              <a:buChar char="»"/>
              <a:defRPr sz="1600">
                <a:solidFill>
                  <a:schemeClr val="tx1"/>
                </a:solidFill>
                <a:latin typeface="Arial" charset="0"/>
              </a:defRPr>
            </a:lvl9pPr>
          </a:lstStyle>
          <a:p>
            <a:pPr eaLnBrk="1" hangingPunct="1">
              <a:spcBef>
                <a:spcPct val="0"/>
              </a:spcBef>
              <a:buClrTx/>
              <a:buFontTx/>
              <a:buNone/>
            </a:pPr>
            <a:r>
              <a:rPr lang="fr-FR" altLang="fr-FR" sz="1000" dirty="0">
                <a:solidFill>
                  <a:srgbClr val="684D2A"/>
                </a:solidFill>
              </a:rPr>
              <a:t>page </a:t>
            </a:r>
            <a:fld id="{17B3B948-79E2-4029-BF3C-022F3BC91730}" type="slidenum">
              <a:rPr lang="fr-FR" altLang="fr-FR" sz="1000" smtClean="0">
                <a:solidFill>
                  <a:srgbClr val="684D2A"/>
                </a:solidFill>
              </a:rPr>
              <a:pPr eaLnBrk="1" hangingPunct="1">
                <a:spcBef>
                  <a:spcPct val="0"/>
                </a:spcBef>
                <a:buClrTx/>
                <a:buFontTx/>
                <a:buNone/>
              </a:pPr>
              <a:t>6</a:t>
            </a:fld>
            <a:endParaRPr lang="fr-FR" altLang="fr-FR" sz="1000" dirty="0">
              <a:solidFill>
                <a:srgbClr val="684D2A"/>
              </a:solidFill>
            </a:endParaRPr>
          </a:p>
        </p:txBody>
      </p:sp>
      <p:sp>
        <p:nvSpPr>
          <p:cNvPr id="5" name="Sous-titre 2"/>
          <p:cNvSpPr>
            <a:spLocks noGrp="1"/>
          </p:cNvSpPr>
          <p:nvPr>
            <p:ph type="subTitle" idx="4294967295"/>
          </p:nvPr>
        </p:nvSpPr>
        <p:spPr>
          <a:xfrm>
            <a:off x="1748644" y="980728"/>
            <a:ext cx="8157356" cy="2591494"/>
          </a:xfrm>
        </p:spPr>
        <p:txBody>
          <a:bodyPr/>
          <a:lstStyle/>
          <a:p>
            <a:r>
              <a:rPr lang="fr-FR" dirty="0"/>
              <a:t>Orientation client</a:t>
            </a:r>
          </a:p>
          <a:p>
            <a:pPr lvl="1"/>
            <a:r>
              <a:rPr lang="fr-FR" sz="1800" kern="1200" dirty="0"/>
              <a:t>Identifier et comprendre les besoins présents et futurs,</a:t>
            </a:r>
          </a:p>
          <a:p>
            <a:pPr lvl="1"/>
            <a:r>
              <a:rPr lang="fr-FR" sz="1800" kern="1200" dirty="0"/>
              <a:t>Satisfaire les exigences des </a:t>
            </a:r>
            <a:r>
              <a:rPr lang="fr-FR" sz="1800" b="1" kern="1200" dirty="0">
                <a:solidFill>
                  <a:srgbClr val="64A2DE"/>
                </a:solidFill>
              </a:rPr>
              <a:t>parties intéressées</a:t>
            </a:r>
          </a:p>
          <a:p>
            <a:pPr lvl="1"/>
            <a:r>
              <a:rPr lang="fr-FR" sz="1800" kern="1200" dirty="0"/>
              <a:t>Aller au-devant des attentes clients</a:t>
            </a:r>
          </a:p>
          <a:p>
            <a:pPr lvl="1"/>
            <a:r>
              <a:rPr lang="fr-FR" sz="1800" kern="1200" dirty="0"/>
              <a:t>S’assurer que les objectifs sont conforment aux besoins des </a:t>
            </a:r>
            <a:r>
              <a:rPr lang="fr-FR" sz="1800" b="1" kern="1200" dirty="0">
                <a:solidFill>
                  <a:srgbClr val="64A2DE"/>
                </a:solidFill>
              </a:rPr>
              <a:t>parties intéressées</a:t>
            </a:r>
            <a:r>
              <a:rPr lang="fr-FR" sz="1800" b="1" kern="1200" dirty="0">
                <a:solidFill>
                  <a:srgbClr val="660066"/>
                </a:solidFill>
              </a:rPr>
              <a:t> </a:t>
            </a:r>
          </a:p>
          <a:p>
            <a:pPr lvl="1"/>
            <a:r>
              <a:rPr lang="fr-FR" sz="1800" kern="1200" dirty="0"/>
              <a:t>S’intégrer dans le contexte des </a:t>
            </a:r>
            <a:r>
              <a:rPr lang="fr-FR" sz="1800" b="1" kern="1200" dirty="0">
                <a:solidFill>
                  <a:srgbClr val="64A2DE"/>
                </a:solidFill>
              </a:rPr>
              <a:t>parties intéressées</a:t>
            </a:r>
            <a:endParaRPr lang="fr-FR" sz="1800" kern="1200" dirty="0">
              <a:solidFill>
                <a:srgbClr val="64A2DE"/>
              </a:solidFill>
            </a:endParaRPr>
          </a:p>
        </p:txBody>
      </p:sp>
      <p:sp>
        <p:nvSpPr>
          <p:cNvPr id="6" name="Sous-titre 2"/>
          <p:cNvSpPr>
            <a:spLocks noGrp="1"/>
          </p:cNvSpPr>
          <p:nvPr>
            <p:ph type="subTitle" idx="4294967295"/>
          </p:nvPr>
        </p:nvSpPr>
        <p:spPr>
          <a:xfrm>
            <a:off x="1748644" y="3753036"/>
            <a:ext cx="8157356" cy="2255614"/>
          </a:xfrm>
        </p:spPr>
        <p:txBody>
          <a:bodyPr/>
          <a:lstStyle/>
          <a:p>
            <a:r>
              <a:rPr lang="fr-FR" dirty="0"/>
              <a:t>Leadership </a:t>
            </a:r>
          </a:p>
          <a:p>
            <a:pPr lvl="1"/>
            <a:r>
              <a:rPr lang="fr-FR" sz="1800" dirty="0"/>
              <a:t>Une politique</a:t>
            </a:r>
            <a:r>
              <a:rPr lang="fr-FR" sz="1800" baseline="0" dirty="0"/>
              <a:t> adaptée à l’organisme</a:t>
            </a:r>
          </a:p>
          <a:p>
            <a:pPr lvl="1"/>
            <a:r>
              <a:rPr lang="fr-FR" sz="1800" baseline="0" dirty="0"/>
              <a:t>Communiquer cette politique</a:t>
            </a:r>
          </a:p>
          <a:p>
            <a:pPr lvl="1"/>
            <a:r>
              <a:rPr lang="fr-FR" sz="1800" baseline="0" dirty="0"/>
              <a:t>Définir / </a:t>
            </a:r>
            <a:r>
              <a:rPr lang="fr-FR" sz="1800" b="1" kern="1200" dirty="0">
                <a:solidFill>
                  <a:srgbClr val="64A2DE"/>
                </a:solidFill>
              </a:rPr>
              <a:t>Suivre</a:t>
            </a:r>
            <a:r>
              <a:rPr lang="fr-FR" sz="1800" baseline="0" dirty="0"/>
              <a:t> </a:t>
            </a:r>
            <a:r>
              <a:rPr lang="fr-FR" sz="1800" dirty="0"/>
              <a:t>l</a:t>
            </a:r>
            <a:r>
              <a:rPr lang="fr-FR" sz="1800" baseline="0" dirty="0"/>
              <a:t>es objectifs</a:t>
            </a:r>
          </a:p>
          <a:p>
            <a:pPr lvl="1"/>
            <a:r>
              <a:rPr lang="fr-FR" sz="1800" dirty="0"/>
              <a:t>Assurer la disponibilité des ressources</a:t>
            </a:r>
          </a:p>
          <a:p>
            <a:pPr lvl="1"/>
            <a:r>
              <a:rPr lang="fr-FR" sz="1800" b="1" kern="1200" dirty="0">
                <a:solidFill>
                  <a:srgbClr val="64A2DE"/>
                </a:solidFill>
              </a:rPr>
              <a:t>Communiquer à l’interne*</a:t>
            </a:r>
          </a:p>
        </p:txBody>
      </p:sp>
    </p:spTree>
    <p:extLst>
      <p:ext uri="{BB962C8B-B14F-4D97-AF65-F5344CB8AC3E}">
        <p14:creationId xmlns:p14="http://schemas.microsoft.com/office/powerpoint/2010/main" val="13996884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6">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6">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6">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6">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4" name="Espace réservé du numéro de diapositive 3"/>
          <p:cNvSpPr>
            <a:spLocks noGrp="1"/>
          </p:cNvSpPr>
          <p:nvPr>
            <p:ph type="sldNum" sz="quarter" idx="10"/>
          </p:nvPr>
        </p:nvSpPr>
        <p:spPr bwMode="auto">
          <a:xfrm>
            <a:off x="8769350" y="6418263"/>
            <a:ext cx="792163" cy="439737"/>
          </a:xfrm>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eaLnBrk="0" hangingPunct="0">
              <a:spcBef>
                <a:spcPct val="20000"/>
              </a:spcBef>
              <a:buClr>
                <a:srgbClr val="7030A0"/>
              </a:buClr>
              <a:buFont typeface="Wingdings" pitchFamily="2" charset="2"/>
              <a:buChar char="q"/>
              <a:defRPr sz="2400">
                <a:solidFill>
                  <a:schemeClr val="tx1"/>
                </a:solidFill>
                <a:latin typeface="Arial" charset="0"/>
              </a:defRPr>
            </a:lvl1pPr>
            <a:lvl2pPr marL="742950" indent="-285750" eaLnBrk="0" hangingPunct="0">
              <a:spcBef>
                <a:spcPct val="20000"/>
              </a:spcBef>
              <a:buClr>
                <a:srgbClr val="D60093"/>
              </a:buClr>
              <a:buFont typeface="Wingdings" pitchFamily="2" charset="2"/>
              <a:buChar char="§"/>
              <a:defRPr sz="2000">
                <a:solidFill>
                  <a:schemeClr val="tx1"/>
                </a:solidFill>
                <a:latin typeface="Arial" charset="0"/>
              </a:defRPr>
            </a:lvl2pPr>
            <a:lvl3pPr marL="1143000" indent="-228600" eaLnBrk="0" hangingPunct="0">
              <a:spcBef>
                <a:spcPct val="20000"/>
              </a:spcBef>
              <a:buClr>
                <a:srgbClr val="D60093"/>
              </a:buClr>
              <a:buChar char="•"/>
              <a:defRPr sz="2400">
                <a:solidFill>
                  <a:schemeClr val="tx1"/>
                </a:solidFill>
                <a:latin typeface="Arial" charset="0"/>
              </a:defRPr>
            </a:lvl3pPr>
            <a:lvl4pPr marL="1600200" indent="-228600" eaLnBrk="0" hangingPunct="0">
              <a:spcBef>
                <a:spcPct val="20000"/>
              </a:spcBef>
              <a:buClr>
                <a:srgbClr val="D60093"/>
              </a:buClr>
              <a:buFont typeface="Arial" charset="0"/>
              <a:buChar char="–"/>
              <a:defRPr sz="1600">
                <a:solidFill>
                  <a:schemeClr val="tx1"/>
                </a:solidFill>
                <a:latin typeface="Arial" charset="0"/>
              </a:defRPr>
            </a:lvl4pPr>
            <a:lvl5pPr marL="2057400" indent="-228600" eaLnBrk="0" hangingPunct="0">
              <a:spcBef>
                <a:spcPct val="20000"/>
              </a:spcBef>
              <a:buClr>
                <a:srgbClr val="D60093"/>
              </a:buClr>
              <a:buChar char="»"/>
              <a:defRPr sz="1600">
                <a:solidFill>
                  <a:schemeClr val="tx1"/>
                </a:solidFill>
                <a:latin typeface="Arial" charset="0"/>
              </a:defRPr>
            </a:lvl5pPr>
            <a:lvl6pPr marL="2514600" indent="-228600" eaLnBrk="0" fontAlgn="base" hangingPunct="0">
              <a:spcBef>
                <a:spcPct val="20000"/>
              </a:spcBef>
              <a:spcAft>
                <a:spcPct val="0"/>
              </a:spcAft>
              <a:buClr>
                <a:srgbClr val="D60093"/>
              </a:buClr>
              <a:buChar char="»"/>
              <a:defRPr sz="1600">
                <a:solidFill>
                  <a:schemeClr val="tx1"/>
                </a:solidFill>
                <a:latin typeface="Arial" charset="0"/>
              </a:defRPr>
            </a:lvl6pPr>
            <a:lvl7pPr marL="2971800" indent="-228600" eaLnBrk="0" fontAlgn="base" hangingPunct="0">
              <a:spcBef>
                <a:spcPct val="20000"/>
              </a:spcBef>
              <a:spcAft>
                <a:spcPct val="0"/>
              </a:spcAft>
              <a:buClr>
                <a:srgbClr val="D60093"/>
              </a:buClr>
              <a:buChar char="»"/>
              <a:defRPr sz="1600">
                <a:solidFill>
                  <a:schemeClr val="tx1"/>
                </a:solidFill>
                <a:latin typeface="Arial" charset="0"/>
              </a:defRPr>
            </a:lvl7pPr>
            <a:lvl8pPr marL="3429000" indent="-228600" eaLnBrk="0" fontAlgn="base" hangingPunct="0">
              <a:spcBef>
                <a:spcPct val="20000"/>
              </a:spcBef>
              <a:spcAft>
                <a:spcPct val="0"/>
              </a:spcAft>
              <a:buClr>
                <a:srgbClr val="D60093"/>
              </a:buClr>
              <a:buChar char="»"/>
              <a:defRPr sz="1600">
                <a:solidFill>
                  <a:schemeClr val="tx1"/>
                </a:solidFill>
                <a:latin typeface="Arial" charset="0"/>
              </a:defRPr>
            </a:lvl8pPr>
            <a:lvl9pPr marL="3886200" indent="-228600" eaLnBrk="0" fontAlgn="base" hangingPunct="0">
              <a:spcBef>
                <a:spcPct val="20000"/>
              </a:spcBef>
              <a:spcAft>
                <a:spcPct val="0"/>
              </a:spcAft>
              <a:buClr>
                <a:srgbClr val="D60093"/>
              </a:buClr>
              <a:buChar char="»"/>
              <a:defRPr sz="1600">
                <a:solidFill>
                  <a:schemeClr val="tx1"/>
                </a:solidFill>
                <a:latin typeface="Arial" charset="0"/>
              </a:defRPr>
            </a:lvl9pPr>
          </a:lstStyle>
          <a:p>
            <a:pPr eaLnBrk="1" hangingPunct="1">
              <a:spcBef>
                <a:spcPct val="0"/>
              </a:spcBef>
              <a:buClrTx/>
              <a:buFontTx/>
              <a:buNone/>
            </a:pPr>
            <a:r>
              <a:rPr lang="fr-FR" altLang="fr-FR" sz="1000">
                <a:solidFill>
                  <a:srgbClr val="684D2A"/>
                </a:solidFill>
              </a:rPr>
              <a:t>page </a:t>
            </a:r>
            <a:fld id="{17B3B948-79E2-4029-BF3C-022F3BC91730}" type="slidenum">
              <a:rPr lang="fr-FR" altLang="fr-FR" sz="1000" smtClean="0">
                <a:solidFill>
                  <a:srgbClr val="684D2A"/>
                </a:solidFill>
              </a:rPr>
              <a:pPr eaLnBrk="1" hangingPunct="1">
                <a:spcBef>
                  <a:spcPct val="0"/>
                </a:spcBef>
                <a:buClrTx/>
                <a:buFontTx/>
                <a:buNone/>
              </a:pPr>
              <a:t>7</a:t>
            </a:fld>
            <a:endParaRPr lang="fr-FR" altLang="fr-FR" sz="1000">
              <a:solidFill>
                <a:srgbClr val="684D2A"/>
              </a:solidFill>
            </a:endParaRPr>
          </a:p>
        </p:txBody>
      </p:sp>
      <p:sp>
        <p:nvSpPr>
          <p:cNvPr id="5" name="Sous-titre 2"/>
          <p:cNvSpPr>
            <a:spLocks noGrp="1"/>
          </p:cNvSpPr>
          <p:nvPr>
            <p:ph type="subTitle" idx="4294967295"/>
          </p:nvPr>
        </p:nvSpPr>
        <p:spPr>
          <a:xfrm>
            <a:off x="1748644" y="981522"/>
            <a:ext cx="8157356" cy="1835410"/>
          </a:xfrm>
        </p:spPr>
        <p:txBody>
          <a:bodyPr/>
          <a:lstStyle/>
          <a:p>
            <a:r>
              <a:rPr lang="fr-FR" dirty="0"/>
              <a:t>Implication du personnel</a:t>
            </a:r>
          </a:p>
          <a:p>
            <a:pPr lvl="1"/>
            <a:r>
              <a:rPr lang="fr-FR" sz="1800" dirty="0"/>
              <a:t>Innovation et créativité pour atteindre les objectifs</a:t>
            </a:r>
          </a:p>
          <a:p>
            <a:pPr lvl="1"/>
            <a:r>
              <a:rPr lang="fr-FR" sz="1800" dirty="0"/>
              <a:t>Contribuer à l'amélioration continue</a:t>
            </a:r>
          </a:p>
          <a:p>
            <a:pPr lvl="1"/>
            <a:r>
              <a:rPr lang="fr-FR" sz="1800" dirty="0"/>
              <a:t>Partager librement le savoir-faire et l'expérience</a:t>
            </a:r>
          </a:p>
          <a:p>
            <a:pPr lvl="1"/>
            <a:r>
              <a:rPr lang="fr-FR" sz="1800" b="1" kern="1200" dirty="0">
                <a:solidFill>
                  <a:srgbClr val="64A2DE"/>
                </a:solidFill>
              </a:rPr>
              <a:t>Pérenniser les savoirs et l’expérience</a:t>
            </a:r>
          </a:p>
          <a:p>
            <a:pPr lvl="1"/>
            <a:endParaRPr lang="fr-FR" sz="1800" dirty="0"/>
          </a:p>
        </p:txBody>
      </p:sp>
      <p:sp>
        <p:nvSpPr>
          <p:cNvPr id="6" name="Titre 1"/>
          <p:cNvSpPr txBox="1">
            <a:spLocks/>
          </p:cNvSpPr>
          <p:nvPr/>
        </p:nvSpPr>
        <p:spPr bwMode="auto">
          <a:xfrm>
            <a:off x="1352600" y="152401"/>
            <a:ext cx="8312100" cy="720316"/>
          </a:xfrm>
          <a:prstGeom prst="rect">
            <a:avLst/>
          </a:prstGeom>
          <a:noFill/>
          <a:ln>
            <a:noFill/>
          </a:ln>
          <a:effectLst/>
          <a:extLst>
            <a:ext uri="{909E8E84-426E-40dd-AFC4-6F175D3DCCD1}">
              <a14:hiddenFill xmlns="" xmlns:a14="http://schemas.microsoft.com/office/drawing/2010/main">
                <a:solidFill>
                  <a:srgbClr val="D60093"/>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2800" b="1">
                <a:solidFill>
                  <a:srgbClr val="800080"/>
                </a:solidFill>
                <a:latin typeface="+mj-lt"/>
                <a:ea typeface="+mj-ea"/>
                <a:cs typeface="+mj-cs"/>
              </a:defRPr>
            </a:lvl1pPr>
            <a:lvl2pPr algn="ctr" rtl="0" eaLnBrk="0" fontAlgn="base" hangingPunct="0">
              <a:spcBef>
                <a:spcPct val="0"/>
              </a:spcBef>
              <a:spcAft>
                <a:spcPct val="0"/>
              </a:spcAft>
              <a:defRPr sz="2800" b="1">
                <a:solidFill>
                  <a:srgbClr val="7030A0"/>
                </a:solidFill>
                <a:latin typeface="Arial" charset="0"/>
              </a:defRPr>
            </a:lvl2pPr>
            <a:lvl3pPr algn="ctr" rtl="0" eaLnBrk="0" fontAlgn="base" hangingPunct="0">
              <a:spcBef>
                <a:spcPct val="0"/>
              </a:spcBef>
              <a:spcAft>
                <a:spcPct val="0"/>
              </a:spcAft>
              <a:defRPr sz="2800" b="1">
                <a:solidFill>
                  <a:srgbClr val="7030A0"/>
                </a:solidFill>
                <a:latin typeface="Arial" charset="0"/>
              </a:defRPr>
            </a:lvl3pPr>
            <a:lvl4pPr algn="ctr" rtl="0" eaLnBrk="0" fontAlgn="base" hangingPunct="0">
              <a:spcBef>
                <a:spcPct val="0"/>
              </a:spcBef>
              <a:spcAft>
                <a:spcPct val="0"/>
              </a:spcAft>
              <a:defRPr sz="2800" b="1">
                <a:solidFill>
                  <a:srgbClr val="7030A0"/>
                </a:solidFill>
                <a:latin typeface="Arial" charset="0"/>
              </a:defRPr>
            </a:lvl4pPr>
            <a:lvl5pPr algn="ctr" rtl="0" eaLnBrk="0" fontAlgn="base" hangingPunct="0">
              <a:spcBef>
                <a:spcPct val="0"/>
              </a:spcBef>
              <a:spcAft>
                <a:spcPct val="0"/>
              </a:spcAft>
              <a:defRPr sz="2800" b="1">
                <a:solidFill>
                  <a:srgbClr val="7030A0"/>
                </a:solidFill>
                <a:latin typeface="Arial" charset="0"/>
              </a:defRPr>
            </a:lvl5pPr>
            <a:lvl6pPr marL="457200" algn="ctr" rtl="0" fontAlgn="base">
              <a:spcBef>
                <a:spcPct val="0"/>
              </a:spcBef>
              <a:spcAft>
                <a:spcPct val="0"/>
              </a:spcAft>
              <a:defRPr sz="2400" b="1">
                <a:solidFill>
                  <a:schemeClr val="tx2"/>
                </a:solidFill>
                <a:latin typeface="Arial" charset="0"/>
              </a:defRPr>
            </a:lvl6pPr>
            <a:lvl7pPr marL="914400" algn="ctr" rtl="0" fontAlgn="base">
              <a:spcBef>
                <a:spcPct val="0"/>
              </a:spcBef>
              <a:spcAft>
                <a:spcPct val="0"/>
              </a:spcAft>
              <a:defRPr sz="2400" b="1">
                <a:solidFill>
                  <a:schemeClr val="tx2"/>
                </a:solidFill>
                <a:latin typeface="Arial" charset="0"/>
              </a:defRPr>
            </a:lvl7pPr>
            <a:lvl8pPr marL="1371600" algn="ctr" rtl="0" fontAlgn="base">
              <a:spcBef>
                <a:spcPct val="0"/>
              </a:spcBef>
              <a:spcAft>
                <a:spcPct val="0"/>
              </a:spcAft>
              <a:defRPr sz="2400" b="1">
                <a:solidFill>
                  <a:schemeClr val="tx2"/>
                </a:solidFill>
                <a:latin typeface="Arial" charset="0"/>
              </a:defRPr>
            </a:lvl8pPr>
            <a:lvl9pPr marL="1828800" algn="ctr" rtl="0" fontAlgn="base">
              <a:spcBef>
                <a:spcPct val="0"/>
              </a:spcBef>
              <a:spcAft>
                <a:spcPct val="0"/>
              </a:spcAft>
              <a:defRPr sz="2400" b="1">
                <a:solidFill>
                  <a:schemeClr val="tx2"/>
                </a:solidFill>
                <a:latin typeface="Arial" charset="0"/>
              </a:defRPr>
            </a:lvl9pPr>
          </a:lstStyle>
          <a:p>
            <a:pPr algn="l"/>
            <a:r>
              <a:rPr lang="fr-FR" altLang="fr-FR" kern="0" dirty="0">
                <a:solidFill>
                  <a:srgbClr val="64A2DE"/>
                </a:solidFill>
              </a:rPr>
              <a:t>Généralités : </a:t>
            </a:r>
            <a:r>
              <a:rPr lang="fr-FR" altLang="fr-FR" sz="2000" kern="0" dirty="0">
                <a:solidFill>
                  <a:srgbClr val="64A2DE"/>
                </a:solidFill>
              </a:rPr>
              <a:t>Principes de la Qualité</a:t>
            </a:r>
            <a:endParaRPr lang="fr-FR" altLang="fr-FR" sz="3200" kern="0" dirty="0">
              <a:solidFill>
                <a:srgbClr val="64A2DE"/>
              </a:solidFill>
            </a:endParaRPr>
          </a:p>
        </p:txBody>
      </p:sp>
      <p:sp>
        <p:nvSpPr>
          <p:cNvPr id="7" name="Sous-titre 2"/>
          <p:cNvSpPr>
            <a:spLocks noGrp="1"/>
          </p:cNvSpPr>
          <p:nvPr>
            <p:ph type="subTitle" idx="4294967295"/>
          </p:nvPr>
        </p:nvSpPr>
        <p:spPr>
          <a:xfrm>
            <a:off x="1754684" y="4833156"/>
            <a:ext cx="8157356" cy="1620180"/>
          </a:xfrm>
        </p:spPr>
        <p:txBody>
          <a:bodyPr/>
          <a:lstStyle/>
          <a:p>
            <a:r>
              <a:rPr lang="fr-FR" dirty="0"/>
              <a:t>Management par approche système</a:t>
            </a:r>
          </a:p>
          <a:p>
            <a:pPr lvl="1"/>
            <a:r>
              <a:rPr lang="fr-FR" sz="1800" dirty="0"/>
              <a:t>Gérer des processus corrélés comme un système global</a:t>
            </a:r>
          </a:p>
          <a:p>
            <a:pPr lvl="1"/>
            <a:r>
              <a:rPr lang="fr-FR" sz="1800" dirty="0"/>
              <a:t>Comprendre et gérer les interdépendances des processus</a:t>
            </a:r>
          </a:p>
        </p:txBody>
      </p:sp>
      <p:sp>
        <p:nvSpPr>
          <p:cNvPr id="8" name="Sous-titre 2"/>
          <p:cNvSpPr>
            <a:spLocks noGrp="1"/>
          </p:cNvSpPr>
          <p:nvPr>
            <p:ph type="subTitle" idx="4294967295"/>
          </p:nvPr>
        </p:nvSpPr>
        <p:spPr>
          <a:xfrm>
            <a:off x="1748644" y="2933328"/>
            <a:ext cx="8157356" cy="1827820"/>
          </a:xfrm>
        </p:spPr>
        <p:txBody>
          <a:bodyPr/>
          <a:lstStyle/>
          <a:p>
            <a:r>
              <a:rPr lang="fr-FR" dirty="0"/>
              <a:t>Approche processus</a:t>
            </a:r>
          </a:p>
          <a:p>
            <a:pPr lvl="1"/>
            <a:r>
              <a:rPr lang="fr-FR" sz="1800" dirty="0"/>
              <a:t>Définition systématique des activités nécessaires pour obtenir un résultat</a:t>
            </a:r>
          </a:p>
          <a:p>
            <a:pPr lvl="1"/>
            <a:r>
              <a:rPr lang="fr-FR" sz="1800" dirty="0"/>
              <a:t>Identification des interfaces des activités clés (</a:t>
            </a:r>
            <a:r>
              <a:rPr lang="fr-FR" sz="1800" b="1" kern="1200" dirty="0">
                <a:solidFill>
                  <a:srgbClr val="64A2DE"/>
                </a:solidFill>
              </a:rPr>
              <a:t>à maintenir à jour</a:t>
            </a:r>
            <a:r>
              <a:rPr lang="fr-FR" sz="1800" dirty="0"/>
              <a:t>)</a:t>
            </a:r>
          </a:p>
          <a:p>
            <a:pPr lvl="1"/>
            <a:r>
              <a:rPr lang="fr-FR" sz="1800" b="1" kern="1200" dirty="0">
                <a:solidFill>
                  <a:srgbClr val="64A2DE"/>
                </a:solidFill>
              </a:rPr>
              <a:t>Evaluation des risques et des opportunités liés aux activités</a:t>
            </a:r>
          </a:p>
        </p:txBody>
      </p:sp>
    </p:spTree>
    <p:extLst>
      <p:ext uri="{BB962C8B-B14F-4D97-AF65-F5344CB8AC3E}">
        <p14:creationId xmlns:p14="http://schemas.microsoft.com/office/powerpoint/2010/main" val="18580001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8">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8">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7">
                                            <p:txEl>
                                              <p:pRg st="0" end="0"/>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7">
                                            <p:txEl>
                                              <p:pRg st="1" end="1"/>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uiExpand="1" build="p"/>
      <p:bldP spid="8" grpId="0" uiExpand="1"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4" name="Espace réservé du numéro de diapositive 3"/>
          <p:cNvSpPr>
            <a:spLocks noGrp="1"/>
          </p:cNvSpPr>
          <p:nvPr>
            <p:ph type="sldNum" sz="quarter" idx="10"/>
          </p:nvPr>
        </p:nvSpPr>
        <p:spPr bwMode="auto">
          <a:xfrm>
            <a:off x="8769350" y="6418263"/>
            <a:ext cx="792163" cy="439737"/>
          </a:xfrm>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eaLnBrk="0" hangingPunct="0">
              <a:spcBef>
                <a:spcPct val="20000"/>
              </a:spcBef>
              <a:buClr>
                <a:srgbClr val="7030A0"/>
              </a:buClr>
              <a:buFont typeface="Wingdings" pitchFamily="2" charset="2"/>
              <a:buChar char="q"/>
              <a:defRPr sz="2400">
                <a:solidFill>
                  <a:schemeClr val="tx1"/>
                </a:solidFill>
                <a:latin typeface="Arial" charset="0"/>
              </a:defRPr>
            </a:lvl1pPr>
            <a:lvl2pPr marL="742950" indent="-285750" eaLnBrk="0" hangingPunct="0">
              <a:spcBef>
                <a:spcPct val="20000"/>
              </a:spcBef>
              <a:buClr>
                <a:srgbClr val="D60093"/>
              </a:buClr>
              <a:buFont typeface="Wingdings" pitchFamily="2" charset="2"/>
              <a:buChar char="§"/>
              <a:defRPr sz="2000">
                <a:solidFill>
                  <a:schemeClr val="tx1"/>
                </a:solidFill>
                <a:latin typeface="Arial" charset="0"/>
              </a:defRPr>
            </a:lvl2pPr>
            <a:lvl3pPr marL="1143000" indent="-228600" eaLnBrk="0" hangingPunct="0">
              <a:spcBef>
                <a:spcPct val="20000"/>
              </a:spcBef>
              <a:buClr>
                <a:srgbClr val="D60093"/>
              </a:buClr>
              <a:buChar char="•"/>
              <a:defRPr sz="2400">
                <a:solidFill>
                  <a:schemeClr val="tx1"/>
                </a:solidFill>
                <a:latin typeface="Arial" charset="0"/>
              </a:defRPr>
            </a:lvl3pPr>
            <a:lvl4pPr marL="1600200" indent="-228600" eaLnBrk="0" hangingPunct="0">
              <a:spcBef>
                <a:spcPct val="20000"/>
              </a:spcBef>
              <a:buClr>
                <a:srgbClr val="D60093"/>
              </a:buClr>
              <a:buFont typeface="Arial" charset="0"/>
              <a:buChar char="–"/>
              <a:defRPr sz="1600">
                <a:solidFill>
                  <a:schemeClr val="tx1"/>
                </a:solidFill>
                <a:latin typeface="Arial" charset="0"/>
              </a:defRPr>
            </a:lvl4pPr>
            <a:lvl5pPr marL="2057400" indent="-228600" eaLnBrk="0" hangingPunct="0">
              <a:spcBef>
                <a:spcPct val="20000"/>
              </a:spcBef>
              <a:buClr>
                <a:srgbClr val="D60093"/>
              </a:buClr>
              <a:buChar char="»"/>
              <a:defRPr sz="1600">
                <a:solidFill>
                  <a:schemeClr val="tx1"/>
                </a:solidFill>
                <a:latin typeface="Arial" charset="0"/>
              </a:defRPr>
            </a:lvl5pPr>
            <a:lvl6pPr marL="2514600" indent="-228600" eaLnBrk="0" fontAlgn="base" hangingPunct="0">
              <a:spcBef>
                <a:spcPct val="20000"/>
              </a:spcBef>
              <a:spcAft>
                <a:spcPct val="0"/>
              </a:spcAft>
              <a:buClr>
                <a:srgbClr val="D60093"/>
              </a:buClr>
              <a:buChar char="»"/>
              <a:defRPr sz="1600">
                <a:solidFill>
                  <a:schemeClr val="tx1"/>
                </a:solidFill>
                <a:latin typeface="Arial" charset="0"/>
              </a:defRPr>
            </a:lvl6pPr>
            <a:lvl7pPr marL="2971800" indent="-228600" eaLnBrk="0" fontAlgn="base" hangingPunct="0">
              <a:spcBef>
                <a:spcPct val="20000"/>
              </a:spcBef>
              <a:spcAft>
                <a:spcPct val="0"/>
              </a:spcAft>
              <a:buClr>
                <a:srgbClr val="D60093"/>
              </a:buClr>
              <a:buChar char="»"/>
              <a:defRPr sz="1600">
                <a:solidFill>
                  <a:schemeClr val="tx1"/>
                </a:solidFill>
                <a:latin typeface="Arial" charset="0"/>
              </a:defRPr>
            </a:lvl7pPr>
            <a:lvl8pPr marL="3429000" indent="-228600" eaLnBrk="0" fontAlgn="base" hangingPunct="0">
              <a:spcBef>
                <a:spcPct val="20000"/>
              </a:spcBef>
              <a:spcAft>
                <a:spcPct val="0"/>
              </a:spcAft>
              <a:buClr>
                <a:srgbClr val="D60093"/>
              </a:buClr>
              <a:buChar char="»"/>
              <a:defRPr sz="1600">
                <a:solidFill>
                  <a:schemeClr val="tx1"/>
                </a:solidFill>
                <a:latin typeface="Arial" charset="0"/>
              </a:defRPr>
            </a:lvl8pPr>
            <a:lvl9pPr marL="3886200" indent="-228600" eaLnBrk="0" fontAlgn="base" hangingPunct="0">
              <a:spcBef>
                <a:spcPct val="20000"/>
              </a:spcBef>
              <a:spcAft>
                <a:spcPct val="0"/>
              </a:spcAft>
              <a:buClr>
                <a:srgbClr val="D60093"/>
              </a:buClr>
              <a:buChar char="»"/>
              <a:defRPr sz="1600">
                <a:solidFill>
                  <a:schemeClr val="tx1"/>
                </a:solidFill>
                <a:latin typeface="Arial" charset="0"/>
              </a:defRPr>
            </a:lvl9pPr>
          </a:lstStyle>
          <a:p>
            <a:pPr eaLnBrk="1" hangingPunct="1">
              <a:spcBef>
                <a:spcPct val="0"/>
              </a:spcBef>
              <a:buClrTx/>
              <a:buFontTx/>
              <a:buNone/>
            </a:pPr>
            <a:r>
              <a:rPr lang="fr-FR" altLang="fr-FR" sz="1000">
                <a:solidFill>
                  <a:srgbClr val="684D2A"/>
                </a:solidFill>
              </a:rPr>
              <a:t>page </a:t>
            </a:r>
            <a:fld id="{17B3B948-79E2-4029-BF3C-022F3BC91730}" type="slidenum">
              <a:rPr lang="fr-FR" altLang="fr-FR" sz="1000" smtClean="0">
                <a:solidFill>
                  <a:srgbClr val="684D2A"/>
                </a:solidFill>
              </a:rPr>
              <a:pPr eaLnBrk="1" hangingPunct="1">
                <a:spcBef>
                  <a:spcPct val="0"/>
                </a:spcBef>
                <a:buClrTx/>
                <a:buFontTx/>
                <a:buNone/>
              </a:pPr>
              <a:t>8</a:t>
            </a:fld>
            <a:endParaRPr lang="fr-FR" altLang="fr-FR" sz="1000">
              <a:solidFill>
                <a:srgbClr val="684D2A"/>
              </a:solidFill>
            </a:endParaRPr>
          </a:p>
        </p:txBody>
      </p:sp>
      <p:sp>
        <p:nvSpPr>
          <p:cNvPr id="5" name="Sous-titre 2"/>
          <p:cNvSpPr>
            <a:spLocks noGrp="1"/>
          </p:cNvSpPr>
          <p:nvPr>
            <p:ph type="subTitle" idx="4294967295"/>
          </p:nvPr>
        </p:nvSpPr>
        <p:spPr>
          <a:xfrm>
            <a:off x="1748644" y="980728"/>
            <a:ext cx="8157356" cy="1512168"/>
          </a:xfrm>
        </p:spPr>
        <p:txBody>
          <a:bodyPr/>
          <a:lstStyle/>
          <a:p>
            <a:r>
              <a:rPr lang="fr-FR" dirty="0"/>
              <a:t>Amélioration continue</a:t>
            </a:r>
          </a:p>
          <a:p>
            <a:pPr lvl="1"/>
            <a:r>
              <a:rPr lang="fr-FR" sz="1800" dirty="0"/>
              <a:t>Activités d'amélioration à tous les niveaux par rapport aux objectifs stratégiques de l'organisme</a:t>
            </a:r>
          </a:p>
          <a:p>
            <a:pPr lvl="1"/>
            <a:r>
              <a:rPr lang="fr-FR" sz="1800" dirty="0" err="1"/>
              <a:t>Amél</a:t>
            </a:r>
            <a:r>
              <a:rPr lang="fr-FR" sz="1800" dirty="0"/>
              <a:t>. Continue des performances, produits, services, processus, …</a:t>
            </a:r>
          </a:p>
          <a:p>
            <a:pPr lvl="1"/>
            <a:r>
              <a:rPr lang="fr-FR" sz="1800" b="1" kern="1200" dirty="0">
                <a:solidFill>
                  <a:srgbClr val="64A2DE"/>
                </a:solidFill>
              </a:rPr>
              <a:t>Prise en compte des Risques (et Opportunités)</a:t>
            </a:r>
          </a:p>
        </p:txBody>
      </p:sp>
      <p:sp>
        <p:nvSpPr>
          <p:cNvPr id="6" name="Titre 1"/>
          <p:cNvSpPr txBox="1">
            <a:spLocks/>
          </p:cNvSpPr>
          <p:nvPr/>
        </p:nvSpPr>
        <p:spPr bwMode="auto">
          <a:xfrm>
            <a:off x="1352600" y="152401"/>
            <a:ext cx="8312100" cy="720316"/>
          </a:xfrm>
          <a:prstGeom prst="rect">
            <a:avLst/>
          </a:prstGeom>
          <a:noFill/>
          <a:ln>
            <a:noFill/>
          </a:ln>
          <a:effectLst/>
          <a:extLst>
            <a:ext uri="{909E8E84-426E-40dd-AFC4-6F175D3DCCD1}">
              <a14:hiddenFill xmlns="" xmlns:a14="http://schemas.microsoft.com/office/drawing/2010/main">
                <a:solidFill>
                  <a:srgbClr val="D60093"/>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2800" b="1">
                <a:solidFill>
                  <a:srgbClr val="800080"/>
                </a:solidFill>
                <a:latin typeface="+mj-lt"/>
                <a:ea typeface="+mj-ea"/>
                <a:cs typeface="+mj-cs"/>
              </a:defRPr>
            </a:lvl1pPr>
            <a:lvl2pPr algn="ctr" rtl="0" eaLnBrk="0" fontAlgn="base" hangingPunct="0">
              <a:spcBef>
                <a:spcPct val="0"/>
              </a:spcBef>
              <a:spcAft>
                <a:spcPct val="0"/>
              </a:spcAft>
              <a:defRPr sz="2800" b="1">
                <a:solidFill>
                  <a:srgbClr val="7030A0"/>
                </a:solidFill>
                <a:latin typeface="Arial" charset="0"/>
              </a:defRPr>
            </a:lvl2pPr>
            <a:lvl3pPr algn="ctr" rtl="0" eaLnBrk="0" fontAlgn="base" hangingPunct="0">
              <a:spcBef>
                <a:spcPct val="0"/>
              </a:spcBef>
              <a:spcAft>
                <a:spcPct val="0"/>
              </a:spcAft>
              <a:defRPr sz="2800" b="1">
                <a:solidFill>
                  <a:srgbClr val="7030A0"/>
                </a:solidFill>
                <a:latin typeface="Arial" charset="0"/>
              </a:defRPr>
            </a:lvl3pPr>
            <a:lvl4pPr algn="ctr" rtl="0" eaLnBrk="0" fontAlgn="base" hangingPunct="0">
              <a:spcBef>
                <a:spcPct val="0"/>
              </a:spcBef>
              <a:spcAft>
                <a:spcPct val="0"/>
              </a:spcAft>
              <a:defRPr sz="2800" b="1">
                <a:solidFill>
                  <a:srgbClr val="7030A0"/>
                </a:solidFill>
                <a:latin typeface="Arial" charset="0"/>
              </a:defRPr>
            </a:lvl4pPr>
            <a:lvl5pPr algn="ctr" rtl="0" eaLnBrk="0" fontAlgn="base" hangingPunct="0">
              <a:spcBef>
                <a:spcPct val="0"/>
              </a:spcBef>
              <a:spcAft>
                <a:spcPct val="0"/>
              </a:spcAft>
              <a:defRPr sz="2800" b="1">
                <a:solidFill>
                  <a:srgbClr val="7030A0"/>
                </a:solidFill>
                <a:latin typeface="Arial" charset="0"/>
              </a:defRPr>
            </a:lvl5pPr>
            <a:lvl6pPr marL="457200" algn="ctr" rtl="0" fontAlgn="base">
              <a:spcBef>
                <a:spcPct val="0"/>
              </a:spcBef>
              <a:spcAft>
                <a:spcPct val="0"/>
              </a:spcAft>
              <a:defRPr sz="2400" b="1">
                <a:solidFill>
                  <a:schemeClr val="tx2"/>
                </a:solidFill>
                <a:latin typeface="Arial" charset="0"/>
              </a:defRPr>
            </a:lvl6pPr>
            <a:lvl7pPr marL="914400" algn="ctr" rtl="0" fontAlgn="base">
              <a:spcBef>
                <a:spcPct val="0"/>
              </a:spcBef>
              <a:spcAft>
                <a:spcPct val="0"/>
              </a:spcAft>
              <a:defRPr sz="2400" b="1">
                <a:solidFill>
                  <a:schemeClr val="tx2"/>
                </a:solidFill>
                <a:latin typeface="Arial" charset="0"/>
              </a:defRPr>
            </a:lvl7pPr>
            <a:lvl8pPr marL="1371600" algn="ctr" rtl="0" fontAlgn="base">
              <a:spcBef>
                <a:spcPct val="0"/>
              </a:spcBef>
              <a:spcAft>
                <a:spcPct val="0"/>
              </a:spcAft>
              <a:defRPr sz="2400" b="1">
                <a:solidFill>
                  <a:schemeClr val="tx2"/>
                </a:solidFill>
                <a:latin typeface="Arial" charset="0"/>
              </a:defRPr>
            </a:lvl8pPr>
            <a:lvl9pPr marL="1828800" algn="ctr" rtl="0" fontAlgn="base">
              <a:spcBef>
                <a:spcPct val="0"/>
              </a:spcBef>
              <a:spcAft>
                <a:spcPct val="0"/>
              </a:spcAft>
              <a:defRPr sz="2400" b="1">
                <a:solidFill>
                  <a:schemeClr val="tx2"/>
                </a:solidFill>
                <a:latin typeface="Arial" charset="0"/>
              </a:defRPr>
            </a:lvl9pPr>
          </a:lstStyle>
          <a:p>
            <a:pPr algn="l"/>
            <a:r>
              <a:rPr lang="fr-FR" altLang="fr-FR" kern="0" dirty="0">
                <a:solidFill>
                  <a:srgbClr val="64A2DE"/>
                </a:solidFill>
              </a:rPr>
              <a:t>Généralités : </a:t>
            </a:r>
            <a:r>
              <a:rPr lang="fr-FR" altLang="fr-FR" sz="2000" kern="0" dirty="0">
                <a:solidFill>
                  <a:srgbClr val="64A2DE"/>
                </a:solidFill>
              </a:rPr>
              <a:t>Principes de la Qualité</a:t>
            </a:r>
            <a:endParaRPr lang="fr-FR" altLang="fr-FR" sz="3200" kern="0" dirty="0">
              <a:solidFill>
                <a:srgbClr val="64A2DE"/>
              </a:solidFill>
            </a:endParaRPr>
          </a:p>
        </p:txBody>
      </p:sp>
      <p:sp>
        <p:nvSpPr>
          <p:cNvPr id="7" name="Sous-titre 2"/>
          <p:cNvSpPr>
            <a:spLocks noGrp="1"/>
          </p:cNvSpPr>
          <p:nvPr>
            <p:ph type="subTitle" idx="4294967295"/>
          </p:nvPr>
        </p:nvSpPr>
        <p:spPr>
          <a:xfrm>
            <a:off x="1748644" y="2744924"/>
            <a:ext cx="8157356" cy="1728192"/>
          </a:xfrm>
        </p:spPr>
        <p:txBody>
          <a:bodyPr/>
          <a:lstStyle/>
          <a:p>
            <a:r>
              <a:rPr lang="fr-FR" dirty="0"/>
              <a:t>Approche factuelle</a:t>
            </a:r>
          </a:p>
          <a:p>
            <a:pPr lvl="1"/>
            <a:r>
              <a:rPr lang="fr-FR" sz="1800" dirty="0"/>
              <a:t>Référence à des données enregistrées (faits)</a:t>
            </a:r>
          </a:p>
          <a:p>
            <a:pPr lvl="1"/>
            <a:r>
              <a:rPr lang="fr-FR" sz="1800" dirty="0"/>
              <a:t>Prendre des décisions et actions fondées sur une analyse</a:t>
            </a:r>
          </a:p>
          <a:p>
            <a:pPr lvl="1"/>
            <a:r>
              <a:rPr lang="fr-FR" sz="1800" dirty="0"/>
              <a:t>Examiner, mettre en cause et changer les opinions et les décisions</a:t>
            </a:r>
          </a:p>
        </p:txBody>
      </p:sp>
      <p:sp>
        <p:nvSpPr>
          <p:cNvPr id="8" name="Sous-titre 2"/>
          <p:cNvSpPr>
            <a:spLocks noGrp="1"/>
          </p:cNvSpPr>
          <p:nvPr>
            <p:ph type="subTitle" idx="4294967295"/>
          </p:nvPr>
        </p:nvSpPr>
        <p:spPr>
          <a:xfrm>
            <a:off x="1748644" y="4485754"/>
            <a:ext cx="8157356" cy="1512000"/>
          </a:xfrm>
        </p:spPr>
        <p:txBody>
          <a:bodyPr/>
          <a:lstStyle/>
          <a:p>
            <a:r>
              <a:rPr lang="fr-FR" dirty="0"/>
              <a:t>Relations mutuellement bénéfiques avec les fournisseurs</a:t>
            </a:r>
          </a:p>
          <a:p>
            <a:pPr lvl="1"/>
            <a:r>
              <a:rPr lang="fr-FR" sz="1800" dirty="0"/>
              <a:t>Identifier et choisir les fournisseurs clés</a:t>
            </a:r>
          </a:p>
          <a:p>
            <a:pPr lvl="1"/>
            <a:r>
              <a:rPr lang="fr-FR" sz="1800" dirty="0"/>
              <a:t>Aptitude accrue à créer de la valeur pour les deux parties</a:t>
            </a:r>
          </a:p>
        </p:txBody>
      </p:sp>
    </p:spTree>
    <p:extLst>
      <p:ext uri="{BB962C8B-B14F-4D97-AF65-F5344CB8AC3E}">
        <p14:creationId xmlns:p14="http://schemas.microsoft.com/office/powerpoint/2010/main" val="11874663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7">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7">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8">
                                            <p:txEl>
                                              <p:pRg st="0" end="0"/>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8">
                                            <p:txEl>
                                              <p:pRg st="1" end="1"/>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uiExpand="1" build="p"/>
      <p:bldP spid="8"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re 1"/>
          <p:cNvSpPr>
            <a:spLocks noGrp="1"/>
          </p:cNvSpPr>
          <p:nvPr>
            <p:ph type="ctrTitle"/>
          </p:nvPr>
        </p:nvSpPr>
        <p:spPr>
          <a:xfrm>
            <a:off x="1352600" y="152401"/>
            <a:ext cx="8312100" cy="720316"/>
          </a:xfrm>
        </p:spPr>
        <p:txBody>
          <a:bodyPr/>
          <a:lstStyle/>
          <a:p>
            <a:pPr algn="l"/>
            <a:r>
              <a:rPr lang="fr-FR" altLang="fr-FR" dirty="0"/>
              <a:t>Généralités: </a:t>
            </a:r>
            <a:r>
              <a:rPr lang="fr-FR" altLang="fr-FR" sz="2000" dirty="0"/>
              <a:t>PDCA / Roue de Deming</a:t>
            </a:r>
            <a:endParaRPr lang="fr-FR" altLang="fr-FR" dirty="0">
              <a:solidFill>
                <a:schemeClr val="accent2"/>
              </a:solidFill>
            </a:endParaRPr>
          </a:p>
        </p:txBody>
      </p:sp>
      <p:sp>
        <p:nvSpPr>
          <p:cNvPr id="5124" name="Espace réservé du numéro de diapositive 3"/>
          <p:cNvSpPr>
            <a:spLocks noGrp="1"/>
          </p:cNvSpPr>
          <p:nvPr>
            <p:ph type="sldNum" sz="quarter" idx="10"/>
          </p:nvPr>
        </p:nvSpPr>
        <p:spPr bwMode="auto">
          <a:xfrm>
            <a:off x="8769350" y="6418263"/>
            <a:ext cx="792163" cy="439737"/>
          </a:xfrm>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eaLnBrk="0" hangingPunct="0">
              <a:spcBef>
                <a:spcPct val="20000"/>
              </a:spcBef>
              <a:buClr>
                <a:srgbClr val="7030A0"/>
              </a:buClr>
              <a:buFont typeface="Wingdings" pitchFamily="2" charset="2"/>
              <a:buChar char="q"/>
              <a:defRPr sz="2400">
                <a:solidFill>
                  <a:schemeClr val="tx1"/>
                </a:solidFill>
                <a:latin typeface="Arial" charset="0"/>
              </a:defRPr>
            </a:lvl1pPr>
            <a:lvl2pPr marL="742950" indent="-285750" eaLnBrk="0" hangingPunct="0">
              <a:spcBef>
                <a:spcPct val="20000"/>
              </a:spcBef>
              <a:buClr>
                <a:srgbClr val="D60093"/>
              </a:buClr>
              <a:buFont typeface="Wingdings" pitchFamily="2" charset="2"/>
              <a:buChar char="§"/>
              <a:defRPr sz="2000">
                <a:solidFill>
                  <a:schemeClr val="tx1"/>
                </a:solidFill>
                <a:latin typeface="Arial" charset="0"/>
              </a:defRPr>
            </a:lvl2pPr>
            <a:lvl3pPr marL="1143000" indent="-228600" eaLnBrk="0" hangingPunct="0">
              <a:spcBef>
                <a:spcPct val="20000"/>
              </a:spcBef>
              <a:buClr>
                <a:srgbClr val="D60093"/>
              </a:buClr>
              <a:buChar char="•"/>
              <a:defRPr sz="2400">
                <a:solidFill>
                  <a:schemeClr val="tx1"/>
                </a:solidFill>
                <a:latin typeface="Arial" charset="0"/>
              </a:defRPr>
            </a:lvl3pPr>
            <a:lvl4pPr marL="1600200" indent="-228600" eaLnBrk="0" hangingPunct="0">
              <a:spcBef>
                <a:spcPct val="20000"/>
              </a:spcBef>
              <a:buClr>
                <a:srgbClr val="D60093"/>
              </a:buClr>
              <a:buFont typeface="Arial" charset="0"/>
              <a:buChar char="–"/>
              <a:defRPr sz="1600">
                <a:solidFill>
                  <a:schemeClr val="tx1"/>
                </a:solidFill>
                <a:latin typeface="Arial" charset="0"/>
              </a:defRPr>
            </a:lvl4pPr>
            <a:lvl5pPr marL="2057400" indent="-228600" eaLnBrk="0" hangingPunct="0">
              <a:spcBef>
                <a:spcPct val="20000"/>
              </a:spcBef>
              <a:buClr>
                <a:srgbClr val="D60093"/>
              </a:buClr>
              <a:buChar char="»"/>
              <a:defRPr sz="1600">
                <a:solidFill>
                  <a:schemeClr val="tx1"/>
                </a:solidFill>
                <a:latin typeface="Arial" charset="0"/>
              </a:defRPr>
            </a:lvl5pPr>
            <a:lvl6pPr marL="2514600" indent="-228600" eaLnBrk="0" fontAlgn="base" hangingPunct="0">
              <a:spcBef>
                <a:spcPct val="20000"/>
              </a:spcBef>
              <a:spcAft>
                <a:spcPct val="0"/>
              </a:spcAft>
              <a:buClr>
                <a:srgbClr val="D60093"/>
              </a:buClr>
              <a:buChar char="»"/>
              <a:defRPr sz="1600">
                <a:solidFill>
                  <a:schemeClr val="tx1"/>
                </a:solidFill>
                <a:latin typeface="Arial" charset="0"/>
              </a:defRPr>
            </a:lvl6pPr>
            <a:lvl7pPr marL="2971800" indent="-228600" eaLnBrk="0" fontAlgn="base" hangingPunct="0">
              <a:spcBef>
                <a:spcPct val="20000"/>
              </a:spcBef>
              <a:spcAft>
                <a:spcPct val="0"/>
              </a:spcAft>
              <a:buClr>
                <a:srgbClr val="D60093"/>
              </a:buClr>
              <a:buChar char="»"/>
              <a:defRPr sz="1600">
                <a:solidFill>
                  <a:schemeClr val="tx1"/>
                </a:solidFill>
                <a:latin typeface="Arial" charset="0"/>
              </a:defRPr>
            </a:lvl7pPr>
            <a:lvl8pPr marL="3429000" indent="-228600" eaLnBrk="0" fontAlgn="base" hangingPunct="0">
              <a:spcBef>
                <a:spcPct val="20000"/>
              </a:spcBef>
              <a:spcAft>
                <a:spcPct val="0"/>
              </a:spcAft>
              <a:buClr>
                <a:srgbClr val="D60093"/>
              </a:buClr>
              <a:buChar char="»"/>
              <a:defRPr sz="1600">
                <a:solidFill>
                  <a:schemeClr val="tx1"/>
                </a:solidFill>
                <a:latin typeface="Arial" charset="0"/>
              </a:defRPr>
            </a:lvl8pPr>
            <a:lvl9pPr marL="3886200" indent="-228600" eaLnBrk="0" fontAlgn="base" hangingPunct="0">
              <a:spcBef>
                <a:spcPct val="20000"/>
              </a:spcBef>
              <a:spcAft>
                <a:spcPct val="0"/>
              </a:spcAft>
              <a:buClr>
                <a:srgbClr val="D60093"/>
              </a:buClr>
              <a:buChar char="»"/>
              <a:defRPr sz="1600">
                <a:solidFill>
                  <a:schemeClr val="tx1"/>
                </a:solidFill>
                <a:latin typeface="Arial" charset="0"/>
              </a:defRPr>
            </a:lvl9pPr>
          </a:lstStyle>
          <a:p>
            <a:pPr eaLnBrk="1" hangingPunct="1">
              <a:spcBef>
                <a:spcPct val="0"/>
              </a:spcBef>
              <a:buClrTx/>
              <a:buFontTx/>
              <a:buNone/>
            </a:pPr>
            <a:r>
              <a:rPr lang="fr-FR" altLang="fr-FR" sz="1000">
                <a:solidFill>
                  <a:srgbClr val="684D2A"/>
                </a:solidFill>
              </a:rPr>
              <a:t>page </a:t>
            </a:r>
            <a:fld id="{17B3B948-79E2-4029-BF3C-022F3BC91730}" type="slidenum">
              <a:rPr lang="fr-FR" altLang="fr-FR" sz="1000" smtClean="0">
                <a:solidFill>
                  <a:srgbClr val="684D2A"/>
                </a:solidFill>
              </a:rPr>
              <a:pPr eaLnBrk="1" hangingPunct="1">
                <a:spcBef>
                  <a:spcPct val="0"/>
                </a:spcBef>
                <a:buClrTx/>
                <a:buFontTx/>
                <a:buNone/>
              </a:pPr>
              <a:t>9</a:t>
            </a:fld>
            <a:endParaRPr lang="fr-FR" altLang="fr-FR" sz="1000">
              <a:solidFill>
                <a:srgbClr val="684D2A"/>
              </a:solidFill>
            </a:endParaRPr>
          </a:p>
        </p:txBody>
      </p:sp>
      <p:grpSp>
        <p:nvGrpSpPr>
          <p:cNvPr id="24" name="Groupe 23"/>
          <p:cNvGrpSpPr/>
          <p:nvPr/>
        </p:nvGrpSpPr>
        <p:grpSpPr>
          <a:xfrm>
            <a:off x="3412471" y="1413065"/>
            <a:ext cx="3960000" cy="3960000"/>
            <a:chOff x="3412471" y="1413065"/>
            <a:chExt cx="3960000" cy="3960000"/>
          </a:xfrm>
        </p:grpSpPr>
        <p:sp>
          <p:nvSpPr>
            <p:cNvPr id="25" name="Secteurs 7"/>
            <p:cNvSpPr>
              <a:spLocks noChangeAspect="1"/>
            </p:cNvSpPr>
            <p:nvPr/>
          </p:nvSpPr>
          <p:spPr>
            <a:xfrm rot="5400000">
              <a:off x="3412471" y="1413065"/>
              <a:ext cx="3960000" cy="3960000"/>
            </a:xfrm>
            <a:prstGeom prst="pie">
              <a:avLst>
                <a:gd name="adj1" fmla="val 10776114"/>
                <a:gd name="adj2" fmla="val 16200000"/>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fr-FR" dirty="0">
                <a:solidFill>
                  <a:schemeClr val="tx1"/>
                </a:solidFill>
              </a:endParaRPr>
            </a:p>
          </p:txBody>
        </p:sp>
        <p:sp>
          <p:nvSpPr>
            <p:cNvPr id="31" name="ZoneTexte 30"/>
            <p:cNvSpPr txBox="1"/>
            <p:nvPr/>
          </p:nvSpPr>
          <p:spPr>
            <a:xfrm>
              <a:off x="5597958" y="2387218"/>
              <a:ext cx="1314784" cy="769441"/>
            </a:xfrm>
            <a:prstGeom prst="rect">
              <a:avLst/>
            </a:prstGeom>
            <a:noFill/>
          </p:spPr>
          <p:txBody>
            <a:bodyPr wrap="none" rtlCol="0">
              <a:spAutoFit/>
            </a:bodyPr>
            <a:lstStyle/>
            <a:p>
              <a:r>
                <a:rPr lang="fr-FR" sz="4400" dirty="0">
                  <a:solidFill>
                    <a:schemeClr val="bg1"/>
                  </a:solidFill>
                  <a:effectLst>
                    <a:outerShdw blurRad="38100" dist="38100" dir="2700000" algn="tl">
                      <a:srgbClr val="000000">
                        <a:alpha val="43137"/>
                      </a:srgbClr>
                    </a:outerShdw>
                  </a:effectLst>
                </a:rPr>
                <a:t>Plan</a:t>
              </a:r>
            </a:p>
          </p:txBody>
        </p:sp>
      </p:grpSp>
      <p:grpSp>
        <p:nvGrpSpPr>
          <p:cNvPr id="32" name="Groupe 31"/>
          <p:cNvGrpSpPr/>
          <p:nvPr/>
        </p:nvGrpSpPr>
        <p:grpSpPr>
          <a:xfrm>
            <a:off x="3412471" y="1557310"/>
            <a:ext cx="3960000" cy="3960000"/>
            <a:chOff x="3412471" y="1557310"/>
            <a:chExt cx="3960000" cy="3960000"/>
          </a:xfrm>
        </p:grpSpPr>
        <p:sp>
          <p:nvSpPr>
            <p:cNvPr id="33" name="Secteurs 8"/>
            <p:cNvSpPr>
              <a:spLocks noChangeAspect="1"/>
            </p:cNvSpPr>
            <p:nvPr/>
          </p:nvSpPr>
          <p:spPr>
            <a:xfrm rot="10800000">
              <a:off x="3412471" y="1557310"/>
              <a:ext cx="3960000" cy="3960000"/>
            </a:xfrm>
            <a:prstGeom prst="pie">
              <a:avLst>
                <a:gd name="adj1" fmla="val 10776114"/>
                <a:gd name="adj2" fmla="val 16200000"/>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fr-FR">
                <a:solidFill>
                  <a:schemeClr val="tx1"/>
                </a:solidFill>
              </a:endParaRPr>
            </a:p>
          </p:txBody>
        </p:sp>
        <p:sp>
          <p:nvSpPr>
            <p:cNvPr id="34" name="ZoneTexte 33"/>
            <p:cNvSpPr txBox="1"/>
            <p:nvPr/>
          </p:nvSpPr>
          <p:spPr>
            <a:xfrm>
              <a:off x="5802341" y="3683362"/>
              <a:ext cx="906017" cy="769441"/>
            </a:xfrm>
            <a:prstGeom prst="rect">
              <a:avLst/>
            </a:prstGeom>
            <a:noFill/>
          </p:spPr>
          <p:txBody>
            <a:bodyPr wrap="none" rtlCol="0">
              <a:spAutoFit/>
            </a:bodyPr>
            <a:lstStyle/>
            <a:p>
              <a:pPr algn="ctr"/>
              <a:r>
                <a:rPr lang="fr-FR" sz="4400" dirty="0">
                  <a:solidFill>
                    <a:schemeClr val="bg1"/>
                  </a:solidFill>
                  <a:effectLst>
                    <a:outerShdw blurRad="38100" dist="38100" dir="2700000" algn="tl">
                      <a:srgbClr val="000000">
                        <a:alpha val="43137"/>
                      </a:srgbClr>
                    </a:outerShdw>
                  </a:effectLst>
                </a:rPr>
                <a:t>Do</a:t>
              </a:r>
            </a:p>
          </p:txBody>
        </p:sp>
      </p:grpSp>
      <p:grpSp>
        <p:nvGrpSpPr>
          <p:cNvPr id="37" name="Groupe 36"/>
          <p:cNvGrpSpPr/>
          <p:nvPr/>
        </p:nvGrpSpPr>
        <p:grpSpPr>
          <a:xfrm>
            <a:off x="3260071" y="1557311"/>
            <a:ext cx="3960000" cy="3960000"/>
            <a:chOff x="3260071" y="1557311"/>
            <a:chExt cx="3960000" cy="3960000"/>
          </a:xfrm>
        </p:grpSpPr>
        <p:sp>
          <p:nvSpPr>
            <p:cNvPr id="38" name="Secteurs 9"/>
            <p:cNvSpPr>
              <a:spLocks noChangeAspect="1"/>
            </p:cNvSpPr>
            <p:nvPr/>
          </p:nvSpPr>
          <p:spPr>
            <a:xfrm rot="16200000">
              <a:off x="3260071" y="1557311"/>
              <a:ext cx="3960000" cy="3960000"/>
            </a:xfrm>
            <a:prstGeom prst="pie">
              <a:avLst>
                <a:gd name="adj1" fmla="val 10776114"/>
                <a:gd name="adj2" fmla="val 16200000"/>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fr-FR">
                <a:solidFill>
                  <a:schemeClr val="tx1"/>
                </a:solidFill>
              </a:endParaRPr>
            </a:p>
          </p:txBody>
        </p:sp>
        <p:sp>
          <p:nvSpPr>
            <p:cNvPr id="39" name="ZoneTexte 38"/>
            <p:cNvSpPr txBox="1"/>
            <p:nvPr/>
          </p:nvSpPr>
          <p:spPr>
            <a:xfrm>
              <a:off x="3454906" y="3683361"/>
              <a:ext cx="1784464" cy="769441"/>
            </a:xfrm>
            <a:prstGeom prst="rect">
              <a:avLst/>
            </a:prstGeom>
            <a:noFill/>
          </p:spPr>
          <p:txBody>
            <a:bodyPr wrap="none" rtlCol="0">
              <a:spAutoFit/>
            </a:bodyPr>
            <a:lstStyle/>
            <a:p>
              <a:pPr algn="ctr"/>
              <a:r>
                <a:rPr lang="fr-FR" sz="4400" dirty="0">
                  <a:solidFill>
                    <a:schemeClr val="bg1"/>
                  </a:solidFill>
                  <a:effectLst>
                    <a:outerShdw blurRad="38100" dist="38100" dir="2700000" algn="tl">
                      <a:srgbClr val="000000">
                        <a:alpha val="43137"/>
                      </a:srgbClr>
                    </a:outerShdw>
                  </a:effectLst>
                </a:rPr>
                <a:t>Check</a:t>
              </a:r>
            </a:p>
          </p:txBody>
        </p:sp>
      </p:grpSp>
      <p:grpSp>
        <p:nvGrpSpPr>
          <p:cNvPr id="40" name="Groupe 39"/>
          <p:cNvGrpSpPr/>
          <p:nvPr/>
        </p:nvGrpSpPr>
        <p:grpSpPr>
          <a:xfrm>
            <a:off x="3260071" y="1415110"/>
            <a:ext cx="3960000" cy="3960000"/>
            <a:chOff x="3260071" y="1415110"/>
            <a:chExt cx="3960000" cy="3960000"/>
          </a:xfrm>
        </p:grpSpPr>
        <p:sp>
          <p:nvSpPr>
            <p:cNvPr id="41" name="Secteurs 3"/>
            <p:cNvSpPr>
              <a:spLocks noChangeAspect="1"/>
            </p:cNvSpPr>
            <p:nvPr/>
          </p:nvSpPr>
          <p:spPr>
            <a:xfrm>
              <a:off x="3260071" y="1415110"/>
              <a:ext cx="3960000" cy="3960000"/>
            </a:xfrm>
            <a:prstGeom prst="pie">
              <a:avLst>
                <a:gd name="adj1" fmla="val 10776114"/>
                <a:gd name="adj2" fmla="val 1620000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
          <p:nvSpPr>
            <p:cNvPr id="42" name="ZoneTexte 41"/>
            <p:cNvSpPr txBox="1"/>
            <p:nvPr/>
          </p:nvSpPr>
          <p:spPr>
            <a:xfrm>
              <a:off x="3846840" y="2387217"/>
              <a:ext cx="1000595" cy="769441"/>
            </a:xfrm>
            <a:prstGeom prst="rect">
              <a:avLst/>
            </a:prstGeom>
            <a:noFill/>
          </p:spPr>
          <p:txBody>
            <a:bodyPr wrap="none" rtlCol="0">
              <a:spAutoFit/>
            </a:bodyPr>
            <a:lstStyle/>
            <a:p>
              <a:pPr algn="ctr"/>
              <a:r>
                <a:rPr lang="fr-FR" sz="4400" dirty="0" err="1">
                  <a:solidFill>
                    <a:schemeClr val="bg1"/>
                  </a:solidFill>
                  <a:effectLst>
                    <a:outerShdw blurRad="38100" dist="38100" dir="2700000" algn="tl">
                      <a:srgbClr val="000000">
                        <a:alpha val="43137"/>
                      </a:srgbClr>
                    </a:outerShdw>
                  </a:effectLst>
                </a:rPr>
                <a:t>Act</a:t>
              </a:r>
              <a:endParaRPr lang="fr-FR" sz="4400" dirty="0">
                <a:solidFill>
                  <a:schemeClr val="bg1"/>
                </a:solidFill>
                <a:effectLst>
                  <a:outerShdw blurRad="38100" dist="38100" dir="2700000" algn="tl">
                    <a:srgbClr val="000000">
                      <a:alpha val="43137"/>
                    </a:srgbClr>
                  </a:outerShdw>
                </a:effectLst>
              </a:endParaRPr>
            </a:p>
          </p:txBody>
        </p:sp>
      </p:grpSp>
      <p:sp>
        <p:nvSpPr>
          <p:cNvPr id="43" name="Flèche en arc 16"/>
          <p:cNvSpPr>
            <a:spLocks noChangeAspect="1"/>
          </p:cNvSpPr>
          <p:nvPr/>
        </p:nvSpPr>
        <p:spPr>
          <a:xfrm rot="5400000">
            <a:off x="2685348" y="837311"/>
            <a:ext cx="5400000" cy="5400000"/>
          </a:xfrm>
          <a:prstGeom prst="circularArrow">
            <a:avLst>
              <a:gd name="adj1" fmla="val 3130"/>
              <a:gd name="adj2" fmla="val 856832"/>
              <a:gd name="adj3" fmla="val 20491841"/>
              <a:gd name="adj4" fmla="val 16205087"/>
              <a:gd name="adj5" fmla="val 3742"/>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fr-FR">
              <a:solidFill>
                <a:schemeClr val="tx1"/>
              </a:solidFill>
            </a:endParaRPr>
          </a:p>
        </p:txBody>
      </p:sp>
      <p:sp>
        <p:nvSpPr>
          <p:cNvPr id="44" name="Flèche en arc 17"/>
          <p:cNvSpPr>
            <a:spLocks noChangeAspect="1"/>
          </p:cNvSpPr>
          <p:nvPr/>
        </p:nvSpPr>
        <p:spPr>
          <a:xfrm rot="10800000">
            <a:off x="2540071" y="837311"/>
            <a:ext cx="5400000" cy="5400000"/>
          </a:xfrm>
          <a:prstGeom prst="circularArrow">
            <a:avLst>
              <a:gd name="adj1" fmla="val 3130"/>
              <a:gd name="adj2" fmla="val 856832"/>
              <a:gd name="adj3" fmla="val 20491841"/>
              <a:gd name="adj4" fmla="val 16205087"/>
              <a:gd name="adj5" fmla="val 3742"/>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fr-FR">
              <a:solidFill>
                <a:schemeClr val="tx1"/>
              </a:solidFill>
            </a:endParaRPr>
          </a:p>
        </p:txBody>
      </p:sp>
      <p:sp>
        <p:nvSpPr>
          <p:cNvPr id="45" name="Flèche en arc 18"/>
          <p:cNvSpPr>
            <a:spLocks noChangeAspect="1"/>
          </p:cNvSpPr>
          <p:nvPr/>
        </p:nvSpPr>
        <p:spPr>
          <a:xfrm rot="16200000">
            <a:off x="2622064" y="695110"/>
            <a:ext cx="5400000" cy="5400000"/>
          </a:xfrm>
          <a:prstGeom prst="circularArrow">
            <a:avLst>
              <a:gd name="adj1" fmla="val 3130"/>
              <a:gd name="adj2" fmla="val 837638"/>
              <a:gd name="adj3" fmla="val 20491841"/>
              <a:gd name="adj4" fmla="val 16205087"/>
              <a:gd name="adj5" fmla="val 3742"/>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
        <p:nvSpPr>
          <p:cNvPr id="46" name="Flèche en arc 19"/>
          <p:cNvSpPr>
            <a:spLocks noChangeAspect="1"/>
          </p:cNvSpPr>
          <p:nvPr/>
        </p:nvSpPr>
        <p:spPr>
          <a:xfrm>
            <a:off x="2685348" y="772360"/>
            <a:ext cx="5400000" cy="5400000"/>
          </a:xfrm>
          <a:prstGeom prst="circularArrow">
            <a:avLst>
              <a:gd name="adj1" fmla="val 3130"/>
              <a:gd name="adj2" fmla="val 837638"/>
              <a:gd name="adj3" fmla="val 20491841"/>
              <a:gd name="adj4" fmla="val 16205087"/>
              <a:gd name="adj5" fmla="val 3742"/>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fr-FR">
              <a:solidFill>
                <a:schemeClr val="tx1"/>
              </a:solidFill>
            </a:endParaRPr>
          </a:p>
        </p:txBody>
      </p:sp>
      <p:sp>
        <p:nvSpPr>
          <p:cNvPr id="47" name="ZoneTexte 46"/>
          <p:cNvSpPr txBox="1"/>
          <p:nvPr/>
        </p:nvSpPr>
        <p:spPr>
          <a:xfrm>
            <a:off x="6912743" y="837311"/>
            <a:ext cx="2993258" cy="1231106"/>
          </a:xfrm>
          <a:prstGeom prst="rect">
            <a:avLst/>
          </a:prstGeom>
          <a:noFill/>
        </p:spPr>
        <p:txBody>
          <a:bodyPr wrap="square" rtlCol="0">
            <a:spAutoFit/>
          </a:bodyPr>
          <a:lstStyle/>
          <a:p>
            <a:pPr algn="ctr"/>
            <a:r>
              <a:rPr lang="fr-FR" sz="2000" b="1" u="sng" dirty="0">
                <a:effectLst>
                  <a:outerShdw blurRad="38100" dist="38100" dir="2700000" algn="tl">
                    <a:srgbClr val="000000">
                      <a:alpha val="43137"/>
                    </a:srgbClr>
                  </a:outerShdw>
                </a:effectLst>
              </a:rPr>
              <a:t>Planifier</a:t>
            </a:r>
            <a:endParaRPr lang="fr-FR" b="1" u="sng" dirty="0">
              <a:effectLst>
                <a:outerShdw blurRad="38100" dist="38100" dir="2700000" algn="tl">
                  <a:srgbClr val="000000">
                    <a:alpha val="43137"/>
                  </a:srgbClr>
                </a:outerShdw>
              </a:effectLst>
            </a:endParaRPr>
          </a:p>
          <a:p>
            <a:pPr algn="ctr"/>
            <a:r>
              <a:rPr lang="fr-FR" b="1" dirty="0"/>
              <a:t>Objectifs</a:t>
            </a:r>
          </a:p>
          <a:p>
            <a:pPr algn="ctr"/>
            <a:r>
              <a:rPr lang="fr-FR" b="1" dirty="0"/>
              <a:t>Ressources</a:t>
            </a:r>
          </a:p>
          <a:p>
            <a:pPr algn="ctr"/>
            <a:r>
              <a:rPr lang="fr-FR" b="1" dirty="0"/>
              <a:t>Communiquer</a:t>
            </a:r>
          </a:p>
        </p:txBody>
      </p:sp>
      <p:sp>
        <p:nvSpPr>
          <p:cNvPr id="48" name="ZoneTexte 47"/>
          <p:cNvSpPr txBox="1"/>
          <p:nvPr/>
        </p:nvSpPr>
        <p:spPr>
          <a:xfrm>
            <a:off x="6912743" y="4975983"/>
            <a:ext cx="2993258" cy="954107"/>
          </a:xfrm>
          <a:prstGeom prst="rect">
            <a:avLst/>
          </a:prstGeom>
          <a:noFill/>
        </p:spPr>
        <p:txBody>
          <a:bodyPr wrap="square" rtlCol="0">
            <a:spAutoFit/>
          </a:bodyPr>
          <a:lstStyle/>
          <a:p>
            <a:pPr algn="ctr"/>
            <a:r>
              <a:rPr lang="fr-FR" sz="2000" b="1" u="sng" dirty="0">
                <a:effectLst>
                  <a:outerShdw blurRad="38100" dist="38100" dir="2700000" algn="tl">
                    <a:srgbClr val="000000">
                      <a:alpha val="43137"/>
                    </a:srgbClr>
                  </a:outerShdw>
                </a:effectLst>
              </a:rPr>
              <a:t>Faire /Réaliser</a:t>
            </a:r>
            <a:endParaRPr lang="fr-FR" b="1" u="sng" dirty="0">
              <a:effectLst>
                <a:outerShdw blurRad="38100" dist="38100" dir="2700000" algn="tl">
                  <a:srgbClr val="000000">
                    <a:alpha val="43137"/>
                  </a:srgbClr>
                </a:outerShdw>
              </a:effectLst>
            </a:endParaRPr>
          </a:p>
          <a:p>
            <a:pPr algn="ctr"/>
            <a:r>
              <a:rPr lang="fr-FR" b="1" dirty="0"/>
              <a:t>Processus / Activités</a:t>
            </a:r>
          </a:p>
          <a:p>
            <a:pPr algn="ctr"/>
            <a:r>
              <a:rPr lang="fr-FR" b="1" dirty="0"/>
              <a:t>Produits / service</a:t>
            </a:r>
          </a:p>
        </p:txBody>
      </p:sp>
      <p:sp>
        <p:nvSpPr>
          <p:cNvPr id="49" name="ZoneTexte 48"/>
          <p:cNvSpPr txBox="1"/>
          <p:nvPr/>
        </p:nvSpPr>
        <p:spPr>
          <a:xfrm>
            <a:off x="956556" y="4761148"/>
            <a:ext cx="2354334" cy="954107"/>
          </a:xfrm>
          <a:prstGeom prst="rect">
            <a:avLst/>
          </a:prstGeom>
          <a:noFill/>
        </p:spPr>
        <p:txBody>
          <a:bodyPr wrap="square" rtlCol="0">
            <a:spAutoFit/>
          </a:bodyPr>
          <a:lstStyle/>
          <a:p>
            <a:pPr algn="ctr"/>
            <a:r>
              <a:rPr lang="fr-FR" sz="2000" b="1" u="sng" dirty="0">
                <a:effectLst>
                  <a:outerShdw blurRad="38100" dist="38100" dir="2700000" algn="tl">
                    <a:srgbClr val="000000">
                      <a:alpha val="43137"/>
                    </a:srgbClr>
                  </a:outerShdw>
                </a:effectLst>
              </a:rPr>
              <a:t>Vérifier</a:t>
            </a:r>
            <a:endParaRPr lang="fr-FR" b="1" u="sng" dirty="0">
              <a:effectLst>
                <a:outerShdw blurRad="38100" dist="38100" dir="2700000" algn="tl">
                  <a:srgbClr val="000000">
                    <a:alpha val="43137"/>
                  </a:srgbClr>
                </a:outerShdw>
              </a:effectLst>
            </a:endParaRPr>
          </a:p>
          <a:p>
            <a:pPr algn="ctr"/>
            <a:r>
              <a:rPr lang="fr-FR" b="1" dirty="0"/>
              <a:t>Mesure(s), Audits,</a:t>
            </a:r>
          </a:p>
          <a:p>
            <a:pPr algn="ctr"/>
            <a:r>
              <a:rPr lang="fr-FR" b="1" dirty="0"/>
              <a:t>Vérification </a:t>
            </a:r>
          </a:p>
        </p:txBody>
      </p:sp>
      <p:sp>
        <p:nvSpPr>
          <p:cNvPr id="50" name="ZoneTexte 49"/>
          <p:cNvSpPr txBox="1"/>
          <p:nvPr/>
        </p:nvSpPr>
        <p:spPr>
          <a:xfrm>
            <a:off x="596516" y="941757"/>
            <a:ext cx="2555542" cy="1231106"/>
          </a:xfrm>
          <a:prstGeom prst="rect">
            <a:avLst/>
          </a:prstGeom>
          <a:noFill/>
        </p:spPr>
        <p:txBody>
          <a:bodyPr wrap="square" rtlCol="0">
            <a:spAutoFit/>
          </a:bodyPr>
          <a:lstStyle/>
          <a:p>
            <a:pPr algn="ctr"/>
            <a:r>
              <a:rPr lang="fr-FR" sz="2000" b="1" u="sng" dirty="0">
                <a:effectLst>
                  <a:outerShdw blurRad="38100" dist="38100" dir="2700000" algn="tl">
                    <a:srgbClr val="000000">
                      <a:alpha val="43137"/>
                    </a:srgbClr>
                  </a:outerShdw>
                </a:effectLst>
              </a:rPr>
              <a:t>(Ré)Agir</a:t>
            </a:r>
            <a:endParaRPr lang="fr-FR" b="1" u="sng" dirty="0">
              <a:effectLst>
                <a:outerShdw blurRad="38100" dist="38100" dir="2700000" algn="tl">
                  <a:srgbClr val="000000">
                    <a:alpha val="43137"/>
                  </a:srgbClr>
                </a:outerShdw>
              </a:effectLst>
            </a:endParaRPr>
          </a:p>
          <a:p>
            <a:pPr algn="ctr"/>
            <a:r>
              <a:rPr lang="fr-FR" b="1" dirty="0"/>
              <a:t>Analyse</a:t>
            </a:r>
          </a:p>
          <a:p>
            <a:pPr algn="ctr"/>
            <a:r>
              <a:rPr lang="fr-FR" b="1" dirty="0"/>
              <a:t>Actions Curatives</a:t>
            </a:r>
          </a:p>
          <a:p>
            <a:pPr algn="ctr"/>
            <a:r>
              <a:rPr lang="fr-FR" b="1" dirty="0"/>
              <a:t>Actions Correctives</a:t>
            </a:r>
          </a:p>
        </p:txBody>
      </p:sp>
    </p:spTree>
    <p:extLst>
      <p:ext uri="{BB962C8B-B14F-4D97-AF65-F5344CB8AC3E}">
        <p14:creationId xmlns:p14="http://schemas.microsoft.com/office/powerpoint/2010/main" val="24656413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22" presetClass="entr" presetSubtype="1" fill="hold" grpId="0" nodeType="clickEffect">
                                  <p:stCondLst>
                                    <p:cond delay="0"/>
                                  </p:stCondLst>
                                  <p:childTnLst>
                                    <p:set>
                                      <p:cBhvr>
                                        <p:cTn id="14" dur="1" fill="hold">
                                          <p:stCondLst>
                                            <p:cond delay="0"/>
                                          </p:stCondLst>
                                        </p:cTn>
                                        <p:tgtEl>
                                          <p:spTgt spid="46"/>
                                        </p:tgtEl>
                                        <p:attrNameLst>
                                          <p:attrName>style.visibility</p:attrName>
                                        </p:attrNameLst>
                                      </p:cBhvr>
                                      <p:to>
                                        <p:strVal val="visible"/>
                                      </p:to>
                                    </p:set>
                                    <p:animEffect transition="in" filter="wipe(up)">
                                      <p:cBhvr>
                                        <p:cTn id="15" dur="1000"/>
                                        <p:tgtEl>
                                          <p:spTgt spid="46"/>
                                        </p:tgtEl>
                                      </p:cBhvr>
                                    </p:animEffec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nodeType="clickEffect">
                                  <p:stCondLst>
                                    <p:cond delay="0"/>
                                  </p:stCondLst>
                                  <p:childTnLst>
                                    <p:set>
                                      <p:cBhvr>
                                        <p:cTn id="19" dur="1" fill="hold">
                                          <p:stCondLst>
                                            <p:cond delay="0"/>
                                          </p:stCondLst>
                                        </p:cTn>
                                        <p:tgtEl>
                                          <p:spTgt spid="32"/>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grpId="0" nodeType="clickEffect">
                                  <p:stCondLst>
                                    <p:cond delay="0"/>
                                  </p:stCondLst>
                                  <p:childTnLst>
                                    <p:set>
                                      <p:cBhvr>
                                        <p:cTn id="23" dur="1" fill="hold">
                                          <p:stCondLst>
                                            <p:cond delay="0"/>
                                          </p:stCondLst>
                                        </p:cTn>
                                        <p:tgtEl>
                                          <p:spTgt spid="48"/>
                                        </p:tgtEl>
                                        <p:attrNameLst>
                                          <p:attrName>style.visibility</p:attrName>
                                        </p:attrNameLst>
                                      </p:cBhvr>
                                      <p:to>
                                        <p:strVal val="visible"/>
                                      </p:to>
                                    </p:set>
                                  </p:childTnLst>
                                </p:cTn>
                              </p:par>
                            </p:childTnLst>
                          </p:cTn>
                        </p:par>
                      </p:childTnLst>
                    </p:cTn>
                  </p:par>
                  <p:par>
                    <p:cTn id="24" fill="hold">
                      <p:stCondLst>
                        <p:cond delay="indefinite"/>
                      </p:stCondLst>
                      <p:childTnLst>
                        <p:par>
                          <p:cTn id="25" fill="hold">
                            <p:stCondLst>
                              <p:cond delay="0"/>
                            </p:stCondLst>
                            <p:childTnLst>
                              <p:par>
                                <p:cTn id="26" presetID="22" presetClass="entr" presetSubtype="2" fill="hold" grpId="0" nodeType="clickEffect">
                                  <p:stCondLst>
                                    <p:cond delay="0"/>
                                  </p:stCondLst>
                                  <p:childTnLst>
                                    <p:set>
                                      <p:cBhvr>
                                        <p:cTn id="27" dur="1" fill="hold">
                                          <p:stCondLst>
                                            <p:cond delay="0"/>
                                          </p:stCondLst>
                                        </p:cTn>
                                        <p:tgtEl>
                                          <p:spTgt spid="43"/>
                                        </p:tgtEl>
                                        <p:attrNameLst>
                                          <p:attrName>style.visibility</p:attrName>
                                        </p:attrNameLst>
                                      </p:cBhvr>
                                      <p:to>
                                        <p:strVal val="visible"/>
                                      </p:to>
                                    </p:set>
                                    <p:animEffect transition="in" filter="wipe(right)">
                                      <p:cBhvr>
                                        <p:cTn id="28" dur="1000"/>
                                        <p:tgtEl>
                                          <p:spTgt spid="43"/>
                                        </p:tgtEl>
                                      </p:cBhvr>
                                    </p:animEffec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37"/>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49"/>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22" presetClass="entr" presetSubtype="2" fill="hold" grpId="0" nodeType="clickEffect">
                                  <p:stCondLst>
                                    <p:cond delay="0"/>
                                  </p:stCondLst>
                                  <p:childTnLst>
                                    <p:set>
                                      <p:cBhvr>
                                        <p:cTn id="40" dur="1" fill="hold">
                                          <p:stCondLst>
                                            <p:cond delay="0"/>
                                          </p:stCondLst>
                                        </p:cTn>
                                        <p:tgtEl>
                                          <p:spTgt spid="44"/>
                                        </p:tgtEl>
                                        <p:attrNameLst>
                                          <p:attrName>style.visibility</p:attrName>
                                        </p:attrNameLst>
                                      </p:cBhvr>
                                      <p:to>
                                        <p:strVal val="visible"/>
                                      </p:to>
                                    </p:set>
                                    <p:animEffect transition="in" filter="wipe(right)">
                                      <p:cBhvr>
                                        <p:cTn id="41" dur="1000"/>
                                        <p:tgtEl>
                                          <p:spTgt spid="44"/>
                                        </p:tgtEl>
                                      </p:cBhvr>
                                    </p:animEffect>
                                  </p:childTnLst>
                                </p:cTn>
                              </p:par>
                            </p:childTnLst>
                          </p:cTn>
                        </p:par>
                      </p:childTnLst>
                    </p:cTn>
                  </p:par>
                  <p:par>
                    <p:cTn id="42" fill="hold">
                      <p:stCondLst>
                        <p:cond delay="indefinite"/>
                      </p:stCondLst>
                      <p:childTnLst>
                        <p:par>
                          <p:cTn id="43" fill="hold">
                            <p:stCondLst>
                              <p:cond delay="0"/>
                            </p:stCondLst>
                            <p:childTnLst>
                              <p:par>
                                <p:cTn id="44" presetID="1" presetClass="entr" presetSubtype="0" fill="hold" nodeType="clickEffect">
                                  <p:stCondLst>
                                    <p:cond delay="0"/>
                                  </p:stCondLst>
                                  <p:childTnLst>
                                    <p:set>
                                      <p:cBhvr>
                                        <p:cTn id="45" dur="1" fill="hold">
                                          <p:stCondLst>
                                            <p:cond delay="0"/>
                                          </p:stCondLst>
                                        </p:cTn>
                                        <p:tgtEl>
                                          <p:spTgt spid="40"/>
                                        </p:tgtEl>
                                        <p:attrNameLst>
                                          <p:attrName>style.visibility</p:attrName>
                                        </p:attrNameLst>
                                      </p:cBhvr>
                                      <p:to>
                                        <p:strVal val="visible"/>
                                      </p:to>
                                    </p:set>
                                  </p:childTnLst>
                                </p:cTn>
                              </p:par>
                            </p:childTnLst>
                          </p:cTn>
                        </p:par>
                      </p:childTnLst>
                    </p:cTn>
                  </p:par>
                  <p:par>
                    <p:cTn id="46" fill="hold">
                      <p:stCondLst>
                        <p:cond delay="indefinite"/>
                      </p:stCondLst>
                      <p:childTnLst>
                        <p:par>
                          <p:cTn id="47" fill="hold">
                            <p:stCondLst>
                              <p:cond delay="0"/>
                            </p:stCondLst>
                            <p:childTnLst>
                              <p:par>
                                <p:cTn id="48" presetID="1" presetClass="entr" presetSubtype="0" fill="hold" grpId="0" nodeType="clickEffect">
                                  <p:stCondLst>
                                    <p:cond delay="0"/>
                                  </p:stCondLst>
                                  <p:childTnLst>
                                    <p:set>
                                      <p:cBhvr>
                                        <p:cTn id="49" dur="1" fill="hold">
                                          <p:stCondLst>
                                            <p:cond delay="0"/>
                                          </p:stCondLst>
                                        </p:cTn>
                                        <p:tgtEl>
                                          <p:spTgt spid="50"/>
                                        </p:tgtEl>
                                        <p:attrNameLst>
                                          <p:attrName>style.visibility</p:attrName>
                                        </p:attrNameLst>
                                      </p:cBhvr>
                                      <p:to>
                                        <p:strVal val="visible"/>
                                      </p:to>
                                    </p:set>
                                  </p:childTnLst>
                                </p:cTn>
                              </p:par>
                            </p:childTnLst>
                          </p:cTn>
                        </p:par>
                      </p:childTnLst>
                    </p:cTn>
                  </p:par>
                  <p:par>
                    <p:cTn id="50" fill="hold">
                      <p:stCondLst>
                        <p:cond delay="indefinite"/>
                      </p:stCondLst>
                      <p:childTnLst>
                        <p:par>
                          <p:cTn id="51" fill="hold">
                            <p:stCondLst>
                              <p:cond delay="0"/>
                            </p:stCondLst>
                            <p:childTnLst>
                              <p:par>
                                <p:cTn id="52" presetID="22" presetClass="entr" presetSubtype="4" fill="hold" grpId="0" nodeType="clickEffect">
                                  <p:stCondLst>
                                    <p:cond delay="0"/>
                                  </p:stCondLst>
                                  <p:childTnLst>
                                    <p:set>
                                      <p:cBhvr>
                                        <p:cTn id="53" dur="1" fill="hold">
                                          <p:stCondLst>
                                            <p:cond delay="0"/>
                                          </p:stCondLst>
                                        </p:cTn>
                                        <p:tgtEl>
                                          <p:spTgt spid="45"/>
                                        </p:tgtEl>
                                        <p:attrNameLst>
                                          <p:attrName>style.visibility</p:attrName>
                                        </p:attrNameLst>
                                      </p:cBhvr>
                                      <p:to>
                                        <p:strVal val="visible"/>
                                      </p:to>
                                    </p:set>
                                    <p:animEffect transition="in" filter="wipe(down)">
                                      <p:cBhvr>
                                        <p:cTn id="54" dur="100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animBg="1"/>
      <p:bldP spid="44" grpId="0" animBg="1"/>
      <p:bldP spid="45" grpId="0" animBg="1"/>
      <p:bldP spid="46" grpId="0" animBg="1"/>
      <p:bldP spid="47" grpId="0"/>
      <p:bldP spid="48" grpId="0"/>
      <p:bldP spid="49" grpId="0"/>
      <p:bldP spid="50"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re 1"/>
          <p:cNvSpPr>
            <a:spLocks noGrp="1"/>
          </p:cNvSpPr>
          <p:nvPr>
            <p:ph type="ctrTitle"/>
          </p:nvPr>
        </p:nvSpPr>
        <p:spPr>
          <a:xfrm>
            <a:off x="1352600" y="2096852"/>
            <a:ext cx="8312100" cy="720316"/>
          </a:xfrm>
        </p:spPr>
        <p:txBody>
          <a:bodyPr/>
          <a:lstStyle/>
          <a:p>
            <a:r>
              <a:rPr lang="fr-FR" altLang="fr-FR" sz="6000" dirty="0"/>
              <a:t>La norme ISO 9001</a:t>
            </a:r>
            <a:endParaRPr lang="fr-FR" altLang="fr-FR" sz="6000" dirty="0">
              <a:solidFill>
                <a:schemeClr val="accent2"/>
              </a:solidFill>
            </a:endParaRPr>
          </a:p>
        </p:txBody>
      </p:sp>
      <p:sp>
        <p:nvSpPr>
          <p:cNvPr id="5124" name="Espace réservé du numéro de diapositive 3"/>
          <p:cNvSpPr>
            <a:spLocks noGrp="1"/>
          </p:cNvSpPr>
          <p:nvPr>
            <p:ph type="sldNum" sz="quarter" idx="10"/>
          </p:nvPr>
        </p:nvSpPr>
        <p:spPr bwMode="auto">
          <a:xfrm>
            <a:off x="8769350" y="6418263"/>
            <a:ext cx="792163" cy="439737"/>
          </a:xfrm>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eaLnBrk="0" hangingPunct="0">
              <a:spcBef>
                <a:spcPct val="20000"/>
              </a:spcBef>
              <a:buClr>
                <a:srgbClr val="7030A0"/>
              </a:buClr>
              <a:buFont typeface="Wingdings" pitchFamily="2" charset="2"/>
              <a:buChar char="q"/>
              <a:defRPr sz="2400">
                <a:solidFill>
                  <a:schemeClr val="tx1"/>
                </a:solidFill>
                <a:latin typeface="Arial" charset="0"/>
              </a:defRPr>
            </a:lvl1pPr>
            <a:lvl2pPr marL="742950" indent="-285750" eaLnBrk="0" hangingPunct="0">
              <a:spcBef>
                <a:spcPct val="20000"/>
              </a:spcBef>
              <a:buClr>
                <a:srgbClr val="D60093"/>
              </a:buClr>
              <a:buFont typeface="Wingdings" pitchFamily="2" charset="2"/>
              <a:buChar char="§"/>
              <a:defRPr sz="2000">
                <a:solidFill>
                  <a:schemeClr val="tx1"/>
                </a:solidFill>
                <a:latin typeface="Arial" charset="0"/>
              </a:defRPr>
            </a:lvl2pPr>
            <a:lvl3pPr marL="1143000" indent="-228600" eaLnBrk="0" hangingPunct="0">
              <a:spcBef>
                <a:spcPct val="20000"/>
              </a:spcBef>
              <a:buClr>
                <a:srgbClr val="D60093"/>
              </a:buClr>
              <a:buChar char="•"/>
              <a:defRPr sz="2400">
                <a:solidFill>
                  <a:schemeClr val="tx1"/>
                </a:solidFill>
                <a:latin typeface="Arial" charset="0"/>
              </a:defRPr>
            </a:lvl3pPr>
            <a:lvl4pPr marL="1600200" indent="-228600" eaLnBrk="0" hangingPunct="0">
              <a:spcBef>
                <a:spcPct val="20000"/>
              </a:spcBef>
              <a:buClr>
                <a:srgbClr val="D60093"/>
              </a:buClr>
              <a:buFont typeface="Arial" charset="0"/>
              <a:buChar char="–"/>
              <a:defRPr sz="1600">
                <a:solidFill>
                  <a:schemeClr val="tx1"/>
                </a:solidFill>
                <a:latin typeface="Arial" charset="0"/>
              </a:defRPr>
            </a:lvl4pPr>
            <a:lvl5pPr marL="2057400" indent="-228600" eaLnBrk="0" hangingPunct="0">
              <a:spcBef>
                <a:spcPct val="20000"/>
              </a:spcBef>
              <a:buClr>
                <a:srgbClr val="D60093"/>
              </a:buClr>
              <a:buChar char="»"/>
              <a:defRPr sz="1600">
                <a:solidFill>
                  <a:schemeClr val="tx1"/>
                </a:solidFill>
                <a:latin typeface="Arial" charset="0"/>
              </a:defRPr>
            </a:lvl5pPr>
            <a:lvl6pPr marL="2514600" indent="-228600" eaLnBrk="0" fontAlgn="base" hangingPunct="0">
              <a:spcBef>
                <a:spcPct val="20000"/>
              </a:spcBef>
              <a:spcAft>
                <a:spcPct val="0"/>
              </a:spcAft>
              <a:buClr>
                <a:srgbClr val="D60093"/>
              </a:buClr>
              <a:buChar char="»"/>
              <a:defRPr sz="1600">
                <a:solidFill>
                  <a:schemeClr val="tx1"/>
                </a:solidFill>
                <a:latin typeface="Arial" charset="0"/>
              </a:defRPr>
            </a:lvl6pPr>
            <a:lvl7pPr marL="2971800" indent="-228600" eaLnBrk="0" fontAlgn="base" hangingPunct="0">
              <a:spcBef>
                <a:spcPct val="20000"/>
              </a:spcBef>
              <a:spcAft>
                <a:spcPct val="0"/>
              </a:spcAft>
              <a:buClr>
                <a:srgbClr val="D60093"/>
              </a:buClr>
              <a:buChar char="»"/>
              <a:defRPr sz="1600">
                <a:solidFill>
                  <a:schemeClr val="tx1"/>
                </a:solidFill>
                <a:latin typeface="Arial" charset="0"/>
              </a:defRPr>
            </a:lvl7pPr>
            <a:lvl8pPr marL="3429000" indent="-228600" eaLnBrk="0" fontAlgn="base" hangingPunct="0">
              <a:spcBef>
                <a:spcPct val="20000"/>
              </a:spcBef>
              <a:spcAft>
                <a:spcPct val="0"/>
              </a:spcAft>
              <a:buClr>
                <a:srgbClr val="D60093"/>
              </a:buClr>
              <a:buChar char="»"/>
              <a:defRPr sz="1600">
                <a:solidFill>
                  <a:schemeClr val="tx1"/>
                </a:solidFill>
                <a:latin typeface="Arial" charset="0"/>
              </a:defRPr>
            </a:lvl8pPr>
            <a:lvl9pPr marL="3886200" indent="-228600" eaLnBrk="0" fontAlgn="base" hangingPunct="0">
              <a:spcBef>
                <a:spcPct val="20000"/>
              </a:spcBef>
              <a:spcAft>
                <a:spcPct val="0"/>
              </a:spcAft>
              <a:buClr>
                <a:srgbClr val="D60093"/>
              </a:buClr>
              <a:buChar char="»"/>
              <a:defRPr sz="1600">
                <a:solidFill>
                  <a:schemeClr val="tx1"/>
                </a:solidFill>
                <a:latin typeface="Arial" charset="0"/>
              </a:defRPr>
            </a:lvl9pPr>
          </a:lstStyle>
          <a:p>
            <a:pPr eaLnBrk="1" hangingPunct="1">
              <a:spcBef>
                <a:spcPct val="0"/>
              </a:spcBef>
              <a:buClrTx/>
              <a:buFontTx/>
              <a:buNone/>
            </a:pPr>
            <a:r>
              <a:rPr lang="fr-FR" altLang="fr-FR" sz="1000">
                <a:solidFill>
                  <a:srgbClr val="684D2A"/>
                </a:solidFill>
              </a:rPr>
              <a:t>page </a:t>
            </a:r>
            <a:fld id="{17B3B948-79E2-4029-BF3C-022F3BC91730}" type="slidenum">
              <a:rPr lang="fr-FR" altLang="fr-FR" sz="1000" smtClean="0">
                <a:solidFill>
                  <a:srgbClr val="684D2A"/>
                </a:solidFill>
              </a:rPr>
              <a:pPr eaLnBrk="1" hangingPunct="1">
                <a:spcBef>
                  <a:spcPct val="0"/>
                </a:spcBef>
                <a:buClrTx/>
                <a:buFontTx/>
                <a:buNone/>
              </a:pPr>
              <a:t>10</a:t>
            </a:fld>
            <a:endParaRPr lang="fr-FR" altLang="fr-FR" sz="1000">
              <a:solidFill>
                <a:srgbClr val="684D2A"/>
              </a:solidFill>
            </a:endParaRPr>
          </a:p>
        </p:txBody>
      </p:sp>
      <p:pic>
        <p:nvPicPr>
          <p:cNvPr id="4" name="Image 3">
            <a:hlinkClick r:id="rId2"/>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8464" y="95821"/>
            <a:ext cx="993729" cy="2823592"/>
          </a:xfrm>
          <a:prstGeom prst="rect">
            <a:avLst/>
          </a:prstGeom>
        </p:spPr>
      </p:pic>
    </p:spTree>
    <p:extLst>
      <p:ext uri="{BB962C8B-B14F-4D97-AF65-F5344CB8AC3E}">
        <p14:creationId xmlns:p14="http://schemas.microsoft.com/office/powerpoint/2010/main" val="255649307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re 1"/>
          <p:cNvSpPr>
            <a:spLocks noGrp="1"/>
          </p:cNvSpPr>
          <p:nvPr>
            <p:ph type="ctrTitle"/>
          </p:nvPr>
        </p:nvSpPr>
        <p:spPr>
          <a:xfrm>
            <a:off x="1352600" y="152401"/>
            <a:ext cx="8312100" cy="720316"/>
          </a:xfrm>
        </p:spPr>
        <p:txBody>
          <a:bodyPr/>
          <a:lstStyle/>
          <a:p>
            <a:pPr algn="l"/>
            <a:r>
              <a:rPr lang="fr-FR" altLang="fr-FR" dirty="0"/>
              <a:t>L’ISO 9001:2008: </a:t>
            </a:r>
            <a:r>
              <a:rPr lang="fr-FR" altLang="fr-FR" sz="2000" dirty="0"/>
              <a:t>Chapitres</a:t>
            </a:r>
            <a:endParaRPr lang="fr-FR" altLang="fr-FR" dirty="0">
              <a:solidFill>
                <a:schemeClr val="accent2"/>
              </a:solidFill>
            </a:endParaRPr>
          </a:p>
        </p:txBody>
      </p:sp>
      <p:sp>
        <p:nvSpPr>
          <p:cNvPr id="5124" name="Espace réservé du numéro de diapositive 3"/>
          <p:cNvSpPr>
            <a:spLocks noGrp="1"/>
          </p:cNvSpPr>
          <p:nvPr>
            <p:ph type="sldNum" sz="quarter" idx="10"/>
          </p:nvPr>
        </p:nvSpPr>
        <p:spPr bwMode="auto">
          <a:xfrm>
            <a:off x="8769350" y="6418263"/>
            <a:ext cx="792163" cy="439737"/>
          </a:xfrm>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eaLnBrk="0" hangingPunct="0">
              <a:spcBef>
                <a:spcPct val="20000"/>
              </a:spcBef>
              <a:buClr>
                <a:srgbClr val="7030A0"/>
              </a:buClr>
              <a:buFont typeface="Wingdings" pitchFamily="2" charset="2"/>
              <a:buChar char="q"/>
              <a:defRPr sz="2400">
                <a:solidFill>
                  <a:schemeClr val="tx1"/>
                </a:solidFill>
                <a:latin typeface="Arial" charset="0"/>
              </a:defRPr>
            </a:lvl1pPr>
            <a:lvl2pPr marL="742950" indent="-285750" eaLnBrk="0" hangingPunct="0">
              <a:spcBef>
                <a:spcPct val="20000"/>
              </a:spcBef>
              <a:buClr>
                <a:srgbClr val="D60093"/>
              </a:buClr>
              <a:buFont typeface="Wingdings" pitchFamily="2" charset="2"/>
              <a:buChar char="§"/>
              <a:defRPr sz="2000">
                <a:solidFill>
                  <a:schemeClr val="tx1"/>
                </a:solidFill>
                <a:latin typeface="Arial" charset="0"/>
              </a:defRPr>
            </a:lvl2pPr>
            <a:lvl3pPr marL="1143000" indent="-228600" eaLnBrk="0" hangingPunct="0">
              <a:spcBef>
                <a:spcPct val="20000"/>
              </a:spcBef>
              <a:buClr>
                <a:srgbClr val="D60093"/>
              </a:buClr>
              <a:buChar char="•"/>
              <a:defRPr sz="2400">
                <a:solidFill>
                  <a:schemeClr val="tx1"/>
                </a:solidFill>
                <a:latin typeface="Arial" charset="0"/>
              </a:defRPr>
            </a:lvl3pPr>
            <a:lvl4pPr marL="1600200" indent="-228600" eaLnBrk="0" hangingPunct="0">
              <a:spcBef>
                <a:spcPct val="20000"/>
              </a:spcBef>
              <a:buClr>
                <a:srgbClr val="D60093"/>
              </a:buClr>
              <a:buFont typeface="Arial" charset="0"/>
              <a:buChar char="–"/>
              <a:defRPr sz="1600">
                <a:solidFill>
                  <a:schemeClr val="tx1"/>
                </a:solidFill>
                <a:latin typeface="Arial" charset="0"/>
              </a:defRPr>
            </a:lvl4pPr>
            <a:lvl5pPr marL="2057400" indent="-228600" eaLnBrk="0" hangingPunct="0">
              <a:spcBef>
                <a:spcPct val="20000"/>
              </a:spcBef>
              <a:buClr>
                <a:srgbClr val="D60093"/>
              </a:buClr>
              <a:buChar char="»"/>
              <a:defRPr sz="1600">
                <a:solidFill>
                  <a:schemeClr val="tx1"/>
                </a:solidFill>
                <a:latin typeface="Arial" charset="0"/>
              </a:defRPr>
            </a:lvl5pPr>
            <a:lvl6pPr marL="2514600" indent="-228600" eaLnBrk="0" fontAlgn="base" hangingPunct="0">
              <a:spcBef>
                <a:spcPct val="20000"/>
              </a:spcBef>
              <a:spcAft>
                <a:spcPct val="0"/>
              </a:spcAft>
              <a:buClr>
                <a:srgbClr val="D60093"/>
              </a:buClr>
              <a:buChar char="»"/>
              <a:defRPr sz="1600">
                <a:solidFill>
                  <a:schemeClr val="tx1"/>
                </a:solidFill>
                <a:latin typeface="Arial" charset="0"/>
              </a:defRPr>
            </a:lvl6pPr>
            <a:lvl7pPr marL="2971800" indent="-228600" eaLnBrk="0" fontAlgn="base" hangingPunct="0">
              <a:spcBef>
                <a:spcPct val="20000"/>
              </a:spcBef>
              <a:spcAft>
                <a:spcPct val="0"/>
              </a:spcAft>
              <a:buClr>
                <a:srgbClr val="D60093"/>
              </a:buClr>
              <a:buChar char="»"/>
              <a:defRPr sz="1600">
                <a:solidFill>
                  <a:schemeClr val="tx1"/>
                </a:solidFill>
                <a:latin typeface="Arial" charset="0"/>
              </a:defRPr>
            </a:lvl7pPr>
            <a:lvl8pPr marL="3429000" indent="-228600" eaLnBrk="0" fontAlgn="base" hangingPunct="0">
              <a:spcBef>
                <a:spcPct val="20000"/>
              </a:spcBef>
              <a:spcAft>
                <a:spcPct val="0"/>
              </a:spcAft>
              <a:buClr>
                <a:srgbClr val="D60093"/>
              </a:buClr>
              <a:buChar char="»"/>
              <a:defRPr sz="1600">
                <a:solidFill>
                  <a:schemeClr val="tx1"/>
                </a:solidFill>
                <a:latin typeface="Arial" charset="0"/>
              </a:defRPr>
            </a:lvl8pPr>
            <a:lvl9pPr marL="3886200" indent="-228600" eaLnBrk="0" fontAlgn="base" hangingPunct="0">
              <a:spcBef>
                <a:spcPct val="20000"/>
              </a:spcBef>
              <a:spcAft>
                <a:spcPct val="0"/>
              </a:spcAft>
              <a:buClr>
                <a:srgbClr val="D60093"/>
              </a:buClr>
              <a:buChar char="»"/>
              <a:defRPr sz="1600">
                <a:solidFill>
                  <a:schemeClr val="tx1"/>
                </a:solidFill>
                <a:latin typeface="Arial" charset="0"/>
              </a:defRPr>
            </a:lvl9pPr>
          </a:lstStyle>
          <a:p>
            <a:pPr eaLnBrk="1" hangingPunct="1">
              <a:spcBef>
                <a:spcPct val="0"/>
              </a:spcBef>
              <a:buClrTx/>
              <a:buFontTx/>
              <a:buNone/>
            </a:pPr>
            <a:r>
              <a:rPr lang="fr-FR" altLang="fr-FR" sz="1000">
                <a:solidFill>
                  <a:srgbClr val="684D2A"/>
                </a:solidFill>
              </a:rPr>
              <a:t>page </a:t>
            </a:r>
            <a:fld id="{17B3B948-79E2-4029-BF3C-022F3BC91730}" type="slidenum">
              <a:rPr lang="fr-FR" altLang="fr-FR" sz="1000" smtClean="0">
                <a:solidFill>
                  <a:srgbClr val="684D2A"/>
                </a:solidFill>
              </a:rPr>
              <a:pPr eaLnBrk="1" hangingPunct="1">
                <a:spcBef>
                  <a:spcPct val="0"/>
                </a:spcBef>
                <a:buClrTx/>
                <a:buFontTx/>
                <a:buNone/>
              </a:pPr>
              <a:t>11</a:t>
            </a:fld>
            <a:endParaRPr lang="fr-FR" altLang="fr-FR" sz="1000">
              <a:solidFill>
                <a:srgbClr val="684D2A"/>
              </a:solidFill>
            </a:endParaRPr>
          </a:p>
        </p:txBody>
      </p:sp>
      <p:sp>
        <p:nvSpPr>
          <p:cNvPr id="20" name="Rectangle à coins arrondis 19"/>
          <p:cNvSpPr/>
          <p:nvPr/>
        </p:nvSpPr>
        <p:spPr>
          <a:xfrm>
            <a:off x="2555761" y="1734522"/>
            <a:ext cx="684076" cy="432048"/>
          </a:xfrm>
          <a:prstGeom prst="roundRect">
            <a:avLst/>
          </a:prstGeom>
          <a:solidFill>
            <a:schemeClr val="tx2">
              <a:lumMod val="60000"/>
              <a:lumOff val="40000"/>
              <a:alpha val="68000"/>
            </a:schemeClr>
          </a:solidFill>
          <a:ln>
            <a:solidFill>
              <a:schemeClr val="accent1"/>
            </a:solidFill>
          </a:ln>
          <a:effectLst>
            <a:innerShdw blurRad="63500" dist="50800">
              <a:prstClr val="black">
                <a:alpha val="50000"/>
              </a:prstClr>
            </a:innerShdw>
          </a:effectLst>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fr-FR" sz="1400" b="1" dirty="0"/>
              <a:t>4</a:t>
            </a:r>
          </a:p>
        </p:txBody>
      </p:sp>
      <p:sp>
        <p:nvSpPr>
          <p:cNvPr id="21" name="Rectangle 1"/>
          <p:cNvSpPr>
            <a:spLocks noChangeArrowheads="1"/>
          </p:cNvSpPr>
          <p:nvPr/>
        </p:nvSpPr>
        <p:spPr bwMode="auto">
          <a:xfrm>
            <a:off x="3440113" y="1749425"/>
            <a:ext cx="4748212" cy="3698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p>
            <a:pPr>
              <a:buFont typeface="Wingdings" charset="0"/>
              <a:buNone/>
            </a:pPr>
            <a:r>
              <a:rPr lang="fr-FR" dirty="0"/>
              <a:t>Système de management de la qualité</a:t>
            </a:r>
          </a:p>
        </p:txBody>
      </p:sp>
      <p:sp>
        <p:nvSpPr>
          <p:cNvPr id="22" name="Rectangle à coins arrondis 21"/>
          <p:cNvSpPr/>
          <p:nvPr/>
        </p:nvSpPr>
        <p:spPr>
          <a:xfrm>
            <a:off x="2555761" y="2389037"/>
            <a:ext cx="684076" cy="432048"/>
          </a:xfrm>
          <a:prstGeom prst="roundRect">
            <a:avLst/>
          </a:prstGeom>
          <a:solidFill>
            <a:schemeClr val="tx2">
              <a:lumMod val="60000"/>
              <a:lumOff val="40000"/>
              <a:alpha val="68000"/>
            </a:schemeClr>
          </a:solidFill>
          <a:ln>
            <a:solidFill>
              <a:schemeClr val="accent1"/>
            </a:solidFill>
          </a:ln>
          <a:effectLst>
            <a:innerShdw blurRad="63500" dist="50800">
              <a:prstClr val="black">
                <a:alpha val="50000"/>
              </a:prstClr>
            </a:innerShdw>
          </a:effectLst>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fr-FR" sz="1400" b="1" dirty="0"/>
              <a:t>5</a:t>
            </a:r>
          </a:p>
        </p:txBody>
      </p:sp>
      <p:sp>
        <p:nvSpPr>
          <p:cNvPr id="23" name="Rectangle 1"/>
          <p:cNvSpPr>
            <a:spLocks noChangeArrowheads="1"/>
          </p:cNvSpPr>
          <p:nvPr/>
        </p:nvSpPr>
        <p:spPr bwMode="auto">
          <a:xfrm>
            <a:off x="3454400" y="2443163"/>
            <a:ext cx="3408363" cy="3683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p>
            <a:pPr>
              <a:buFont typeface="Wingdings" charset="0"/>
              <a:buNone/>
            </a:pPr>
            <a:r>
              <a:rPr lang="fr-FR"/>
              <a:t>Responsabilité de la direction</a:t>
            </a:r>
          </a:p>
        </p:txBody>
      </p:sp>
      <p:sp>
        <p:nvSpPr>
          <p:cNvPr id="24" name="Rectangle à coins arrondis 23"/>
          <p:cNvSpPr/>
          <p:nvPr/>
        </p:nvSpPr>
        <p:spPr>
          <a:xfrm>
            <a:off x="2550122" y="3040212"/>
            <a:ext cx="684076" cy="432048"/>
          </a:xfrm>
          <a:prstGeom prst="roundRect">
            <a:avLst/>
          </a:prstGeom>
          <a:solidFill>
            <a:schemeClr val="tx2">
              <a:lumMod val="60000"/>
              <a:lumOff val="40000"/>
              <a:alpha val="68000"/>
            </a:schemeClr>
          </a:solidFill>
          <a:ln>
            <a:solidFill>
              <a:schemeClr val="accent1"/>
            </a:solidFill>
          </a:ln>
          <a:effectLst>
            <a:innerShdw blurRad="63500" dist="50800">
              <a:prstClr val="black">
                <a:alpha val="50000"/>
              </a:prstClr>
            </a:innerShdw>
          </a:effectLst>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fr-FR" sz="1400" b="1" dirty="0"/>
              <a:t>6</a:t>
            </a:r>
          </a:p>
        </p:txBody>
      </p:sp>
      <p:sp>
        <p:nvSpPr>
          <p:cNvPr id="25" name="Rectangle à coins arrondis 24"/>
          <p:cNvSpPr/>
          <p:nvPr/>
        </p:nvSpPr>
        <p:spPr>
          <a:xfrm>
            <a:off x="2550122" y="3691387"/>
            <a:ext cx="684076" cy="432048"/>
          </a:xfrm>
          <a:prstGeom prst="roundRect">
            <a:avLst/>
          </a:prstGeom>
          <a:solidFill>
            <a:schemeClr val="tx2">
              <a:lumMod val="60000"/>
              <a:lumOff val="40000"/>
              <a:alpha val="68000"/>
            </a:schemeClr>
          </a:solidFill>
          <a:ln>
            <a:solidFill>
              <a:schemeClr val="accent1"/>
            </a:solidFill>
          </a:ln>
          <a:effectLst>
            <a:innerShdw blurRad="63500" dist="50800">
              <a:prstClr val="black">
                <a:alpha val="50000"/>
              </a:prstClr>
            </a:innerShdw>
          </a:effectLst>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fr-FR" sz="1400" b="1" dirty="0"/>
              <a:t>7</a:t>
            </a:r>
          </a:p>
        </p:txBody>
      </p:sp>
      <p:sp>
        <p:nvSpPr>
          <p:cNvPr id="26" name="Rectangle à coins arrondis 25"/>
          <p:cNvSpPr/>
          <p:nvPr/>
        </p:nvSpPr>
        <p:spPr>
          <a:xfrm>
            <a:off x="2550122" y="4344530"/>
            <a:ext cx="684076" cy="432048"/>
          </a:xfrm>
          <a:prstGeom prst="roundRect">
            <a:avLst/>
          </a:prstGeom>
          <a:solidFill>
            <a:schemeClr val="tx2">
              <a:lumMod val="60000"/>
              <a:lumOff val="40000"/>
              <a:alpha val="68000"/>
            </a:schemeClr>
          </a:solidFill>
          <a:ln>
            <a:solidFill>
              <a:schemeClr val="accent1"/>
            </a:solidFill>
          </a:ln>
          <a:effectLst>
            <a:innerShdw blurRad="63500" dist="50800">
              <a:prstClr val="black">
                <a:alpha val="50000"/>
              </a:prstClr>
            </a:innerShdw>
          </a:effectLst>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fr-FR" sz="1400" b="1" dirty="0"/>
              <a:t>8</a:t>
            </a:r>
          </a:p>
        </p:txBody>
      </p:sp>
      <p:sp>
        <p:nvSpPr>
          <p:cNvPr id="27" name="Rectangle 1"/>
          <p:cNvSpPr>
            <a:spLocks noChangeArrowheads="1"/>
          </p:cNvSpPr>
          <p:nvPr/>
        </p:nvSpPr>
        <p:spPr bwMode="auto">
          <a:xfrm>
            <a:off x="3440113" y="3033713"/>
            <a:ext cx="3276600" cy="3683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p>
            <a:pPr>
              <a:buFont typeface="Wingdings" charset="0"/>
              <a:buNone/>
            </a:pPr>
            <a:r>
              <a:rPr lang="fr-FR"/>
              <a:t>Management des ressources</a:t>
            </a:r>
          </a:p>
        </p:txBody>
      </p:sp>
      <p:sp>
        <p:nvSpPr>
          <p:cNvPr id="28" name="Rectangle 1"/>
          <p:cNvSpPr>
            <a:spLocks noChangeArrowheads="1"/>
          </p:cNvSpPr>
          <p:nvPr/>
        </p:nvSpPr>
        <p:spPr bwMode="auto">
          <a:xfrm>
            <a:off x="3465513" y="3714750"/>
            <a:ext cx="2566987" cy="3683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p>
            <a:pPr>
              <a:buFont typeface="Wingdings" charset="0"/>
              <a:buNone/>
            </a:pPr>
            <a:r>
              <a:rPr lang="fr-FR"/>
              <a:t>Réalisation du produit</a:t>
            </a:r>
          </a:p>
        </p:txBody>
      </p:sp>
      <p:sp>
        <p:nvSpPr>
          <p:cNvPr id="29" name="Rectangle 1"/>
          <p:cNvSpPr>
            <a:spLocks noChangeArrowheads="1"/>
          </p:cNvSpPr>
          <p:nvPr/>
        </p:nvSpPr>
        <p:spPr bwMode="auto">
          <a:xfrm>
            <a:off x="3471863" y="4432300"/>
            <a:ext cx="3690937" cy="3698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p>
            <a:pPr>
              <a:buFont typeface="Wingdings" charset="0"/>
              <a:buNone/>
            </a:pPr>
            <a:r>
              <a:rPr lang="fr-FR"/>
              <a:t>Mesures, analyse et amélioration</a:t>
            </a:r>
          </a:p>
        </p:txBody>
      </p:sp>
    </p:spTree>
    <p:extLst>
      <p:ext uri="{BB962C8B-B14F-4D97-AF65-F5344CB8AC3E}">
        <p14:creationId xmlns:p14="http://schemas.microsoft.com/office/powerpoint/2010/main" val="326173103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re 1"/>
          <p:cNvSpPr>
            <a:spLocks noGrp="1"/>
          </p:cNvSpPr>
          <p:nvPr>
            <p:ph type="ctrTitle"/>
          </p:nvPr>
        </p:nvSpPr>
        <p:spPr>
          <a:xfrm>
            <a:off x="1352600" y="152401"/>
            <a:ext cx="8312100" cy="720316"/>
          </a:xfrm>
        </p:spPr>
        <p:txBody>
          <a:bodyPr/>
          <a:lstStyle/>
          <a:p>
            <a:pPr algn="l"/>
            <a:r>
              <a:rPr lang="fr-FR" altLang="fr-FR" dirty="0"/>
              <a:t>L’ISO 9001:2015 : </a:t>
            </a:r>
            <a:r>
              <a:rPr lang="fr-FR" altLang="fr-FR" sz="2000" dirty="0"/>
              <a:t>Chapitres</a:t>
            </a:r>
            <a:endParaRPr lang="fr-FR" altLang="fr-FR" dirty="0">
              <a:solidFill>
                <a:schemeClr val="accent2"/>
              </a:solidFill>
            </a:endParaRPr>
          </a:p>
        </p:txBody>
      </p:sp>
      <p:sp>
        <p:nvSpPr>
          <p:cNvPr id="5124" name="Espace réservé du numéro de diapositive 3"/>
          <p:cNvSpPr>
            <a:spLocks noGrp="1"/>
          </p:cNvSpPr>
          <p:nvPr>
            <p:ph type="sldNum" sz="quarter" idx="10"/>
          </p:nvPr>
        </p:nvSpPr>
        <p:spPr bwMode="auto">
          <a:xfrm>
            <a:off x="8769350" y="6418263"/>
            <a:ext cx="792163" cy="439737"/>
          </a:xfrm>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eaLnBrk="0" hangingPunct="0">
              <a:spcBef>
                <a:spcPct val="20000"/>
              </a:spcBef>
              <a:buClr>
                <a:srgbClr val="7030A0"/>
              </a:buClr>
              <a:buFont typeface="Wingdings" pitchFamily="2" charset="2"/>
              <a:buChar char="q"/>
              <a:defRPr sz="2400">
                <a:solidFill>
                  <a:schemeClr val="tx1"/>
                </a:solidFill>
                <a:latin typeface="Arial" charset="0"/>
              </a:defRPr>
            </a:lvl1pPr>
            <a:lvl2pPr marL="742950" indent="-285750" eaLnBrk="0" hangingPunct="0">
              <a:spcBef>
                <a:spcPct val="20000"/>
              </a:spcBef>
              <a:buClr>
                <a:srgbClr val="D60093"/>
              </a:buClr>
              <a:buFont typeface="Wingdings" pitchFamily="2" charset="2"/>
              <a:buChar char="§"/>
              <a:defRPr sz="2000">
                <a:solidFill>
                  <a:schemeClr val="tx1"/>
                </a:solidFill>
                <a:latin typeface="Arial" charset="0"/>
              </a:defRPr>
            </a:lvl2pPr>
            <a:lvl3pPr marL="1143000" indent="-228600" eaLnBrk="0" hangingPunct="0">
              <a:spcBef>
                <a:spcPct val="20000"/>
              </a:spcBef>
              <a:buClr>
                <a:srgbClr val="D60093"/>
              </a:buClr>
              <a:buChar char="•"/>
              <a:defRPr sz="2400">
                <a:solidFill>
                  <a:schemeClr val="tx1"/>
                </a:solidFill>
                <a:latin typeface="Arial" charset="0"/>
              </a:defRPr>
            </a:lvl3pPr>
            <a:lvl4pPr marL="1600200" indent="-228600" eaLnBrk="0" hangingPunct="0">
              <a:spcBef>
                <a:spcPct val="20000"/>
              </a:spcBef>
              <a:buClr>
                <a:srgbClr val="D60093"/>
              </a:buClr>
              <a:buFont typeface="Arial" charset="0"/>
              <a:buChar char="–"/>
              <a:defRPr sz="1600">
                <a:solidFill>
                  <a:schemeClr val="tx1"/>
                </a:solidFill>
                <a:latin typeface="Arial" charset="0"/>
              </a:defRPr>
            </a:lvl4pPr>
            <a:lvl5pPr marL="2057400" indent="-228600" eaLnBrk="0" hangingPunct="0">
              <a:spcBef>
                <a:spcPct val="20000"/>
              </a:spcBef>
              <a:buClr>
                <a:srgbClr val="D60093"/>
              </a:buClr>
              <a:buChar char="»"/>
              <a:defRPr sz="1600">
                <a:solidFill>
                  <a:schemeClr val="tx1"/>
                </a:solidFill>
                <a:latin typeface="Arial" charset="0"/>
              </a:defRPr>
            </a:lvl5pPr>
            <a:lvl6pPr marL="2514600" indent="-228600" eaLnBrk="0" fontAlgn="base" hangingPunct="0">
              <a:spcBef>
                <a:spcPct val="20000"/>
              </a:spcBef>
              <a:spcAft>
                <a:spcPct val="0"/>
              </a:spcAft>
              <a:buClr>
                <a:srgbClr val="D60093"/>
              </a:buClr>
              <a:buChar char="»"/>
              <a:defRPr sz="1600">
                <a:solidFill>
                  <a:schemeClr val="tx1"/>
                </a:solidFill>
                <a:latin typeface="Arial" charset="0"/>
              </a:defRPr>
            </a:lvl6pPr>
            <a:lvl7pPr marL="2971800" indent="-228600" eaLnBrk="0" fontAlgn="base" hangingPunct="0">
              <a:spcBef>
                <a:spcPct val="20000"/>
              </a:spcBef>
              <a:spcAft>
                <a:spcPct val="0"/>
              </a:spcAft>
              <a:buClr>
                <a:srgbClr val="D60093"/>
              </a:buClr>
              <a:buChar char="»"/>
              <a:defRPr sz="1600">
                <a:solidFill>
                  <a:schemeClr val="tx1"/>
                </a:solidFill>
                <a:latin typeface="Arial" charset="0"/>
              </a:defRPr>
            </a:lvl7pPr>
            <a:lvl8pPr marL="3429000" indent="-228600" eaLnBrk="0" fontAlgn="base" hangingPunct="0">
              <a:spcBef>
                <a:spcPct val="20000"/>
              </a:spcBef>
              <a:spcAft>
                <a:spcPct val="0"/>
              </a:spcAft>
              <a:buClr>
                <a:srgbClr val="D60093"/>
              </a:buClr>
              <a:buChar char="»"/>
              <a:defRPr sz="1600">
                <a:solidFill>
                  <a:schemeClr val="tx1"/>
                </a:solidFill>
                <a:latin typeface="Arial" charset="0"/>
              </a:defRPr>
            </a:lvl8pPr>
            <a:lvl9pPr marL="3886200" indent="-228600" eaLnBrk="0" fontAlgn="base" hangingPunct="0">
              <a:spcBef>
                <a:spcPct val="20000"/>
              </a:spcBef>
              <a:spcAft>
                <a:spcPct val="0"/>
              </a:spcAft>
              <a:buClr>
                <a:srgbClr val="D60093"/>
              </a:buClr>
              <a:buChar char="»"/>
              <a:defRPr sz="1600">
                <a:solidFill>
                  <a:schemeClr val="tx1"/>
                </a:solidFill>
                <a:latin typeface="Arial" charset="0"/>
              </a:defRPr>
            </a:lvl9pPr>
          </a:lstStyle>
          <a:p>
            <a:pPr eaLnBrk="1" hangingPunct="1">
              <a:spcBef>
                <a:spcPct val="0"/>
              </a:spcBef>
              <a:buClrTx/>
              <a:buFontTx/>
              <a:buNone/>
            </a:pPr>
            <a:r>
              <a:rPr lang="fr-FR" altLang="fr-FR" sz="1000">
                <a:solidFill>
                  <a:srgbClr val="684D2A"/>
                </a:solidFill>
              </a:rPr>
              <a:t>page </a:t>
            </a:r>
            <a:fld id="{17B3B948-79E2-4029-BF3C-022F3BC91730}" type="slidenum">
              <a:rPr lang="fr-FR" altLang="fr-FR" sz="1000" smtClean="0">
                <a:solidFill>
                  <a:srgbClr val="684D2A"/>
                </a:solidFill>
              </a:rPr>
              <a:pPr eaLnBrk="1" hangingPunct="1">
                <a:spcBef>
                  <a:spcPct val="0"/>
                </a:spcBef>
                <a:buClrTx/>
                <a:buFontTx/>
                <a:buNone/>
              </a:pPr>
              <a:t>12</a:t>
            </a:fld>
            <a:endParaRPr lang="fr-FR" altLang="fr-FR" sz="1000">
              <a:solidFill>
                <a:srgbClr val="684D2A"/>
              </a:solidFill>
            </a:endParaRPr>
          </a:p>
        </p:txBody>
      </p:sp>
      <p:sp>
        <p:nvSpPr>
          <p:cNvPr id="6" name="Rectangle à coins arrondis 5"/>
          <p:cNvSpPr/>
          <p:nvPr/>
        </p:nvSpPr>
        <p:spPr>
          <a:xfrm>
            <a:off x="2576845" y="1149438"/>
            <a:ext cx="684076" cy="432048"/>
          </a:xfrm>
          <a:prstGeom prst="roundRect">
            <a:avLst/>
          </a:prstGeom>
          <a:gradFill>
            <a:gsLst>
              <a:gs pos="0">
                <a:srgbClr val="64A2DE"/>
              </a:gs>
              <a:gs pos="80000">
                <a:srgbClr val="64A2DE"/>
              </a:gs>
              <a:gs pos="100000">
                <a:srgbClr val="64A2DE"/>
              </a:gs>
            </a:gsLst>
          </a:gradFill>
          <a:ln/>
        </p:spPr>
        <p:style>
          <a:lnRef idx="0">
            <a:schemeClr val="accent4"/>
          </a:lnRef>
          <a:fillRef idx="3">
            <a:schemeClr val="accent4"/>
          </a:fillRef>
          <a:effectRef idx="3">
            <a:schemeClr val="accent4"/>
          </a:effectRef>
          <a:fontRef idx="minor">
            <a:schemeClr val="lt1"/>
          </a:fontRef>
        </p:style>
        <p:txBody>
          <a:bodyPr anchor="ctr"/>
          <a:lstStyle/>
          <a:p>
            <a:pPr algn="ctr">
              <a:defRPr/>
            </a:pPr>
            <a:r>
              <a:rPr lang="fr-FR" sz="1400" b="1" dirty="0"/>
              <a:t>4</a:t>
            </a:r>
          </a:p>
        </p:txBody>
      </p:sp>
      <p:sp>
        <p:nvSpPr>
          <p:cNvPr id="7" name="Rectangle 1"/>
          <p:cNvSpPr>
            <a:spLocks noChangeArrowheads="1"/>
          </p:cNvSpPr>
          <p:nvPr/>
        </p:nvSpPr>
        <p:spPr bwMode="auto">
          <a:xfrm>
            <a:off x="3471863" y="1180518"/>
            <a:ext cx="4748212" cy="3698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C90062"/>
              </a:buClr>
              <a:buFont typeface="Wingdings" pitchFamily="2" charset="2"/>
              <a:buChar char="q"/>
              <a:defRPr sz="2400">
                <a:solidFill>
                  <a:schemeClr val="tx1"/>
                </a:solidFill>
                <a:latin typeface="Arial" charset="0"/>
              </a:defRPr>
            </a:lvl1pPr>
            <a:lvl2pPr marL="742950" indent="-285750" eaLnBrk="0" hangingPunct="0">
              <a:spcBef>
                <a:spcPct val="20000"/>
              </a:spcBef>
              <a:buClr>
                <a:srgbClr val="C90062"/>
              </a:buClr>
              <a:buFont typeface="Wingdings" pitchFamily="2" charset="2"/>
              <a:buChar char="§"/>
              <a:defRPr sz="2000">
                <a:solidFill>
                  <a:schemeClr val="tx1"/>
                </a:solidFill>
                <a:latin typeface="Arial" charset="0"/>
              </a:defRPr>
            </a:lvl2pPr>
            <a:lvl3pPr marL="1143000" indent="-228600" eaLnBrk="0" hangingPunct="0">
              <a:spcBef>
                <a:spcPct val="20000"/>
              </a:spcBef>
              <a:buClr>
                <a:srgbClr val="C90062"/>
              </a:buClr>
              <a:buChar char="•"/>
              <a:defRPr sz="2400">
                <a:solidFill>
                  <a:schemeClr val="tx1"/>
                </a:solidFill>
                <a:latin typeface="Arial" charset="0"/>
              </a:defRPr>
            </a:lvl3pPr>
            <a:lvl4pPr marL="1600200" indent="-228600" eaLnBrk="0" hangingPunct="0">
              <a:spcBef>
                <a:spcPct val="20000"/>
              </a:spcBef>
              <a:buClr>
                <a:srgbClr val="C90062"/>
              </a:buClr>
              <a:buFont typeface="Arial" charset="0"/>
              <a:buChar char="–"/>
              <a:defRPr sz="1600">
                <a:solidFill>
                  <a:schemeClr val="tx1"/>
                </a:solidFill>
                <a:latin typeface="Arial" charset="0"/>
              </a:defRPr>
            </a:lvl4pPr>
            <a:lvl5pPr marL="2057400" indent="-228600" eaLnBrk="0" hangingPunct="0">
              <a:spcBef>
                <a:spcPct val="20000"/>
              </a:spcBef>
              <a:buChar char="»"/>
              <a:defRPr sz="1600">
                <a:solidFill>
                  <a:schemeClr val="tx1"/>
                </a:solidFill>
                <a:latin typeface="Arial" charset="0"/>
              </a:defRPr>
            </a:lvl5pPr>
            <a:lvl6pPr marL="2514600" indent="-228600" eaLnBrk="0" fontAlgn="base" hangingPunct="0">
              <a:spcBef>
                <a:spcPct val="20000"/>
              </a:spcBef>
              <a:spcAft>
                <a:spcPct val="0"/>
              </a:spcAft>
              <a:buChar char="»"/>
              <a:defRPr sz="1600">
                <a:solidFill>
                  <a:schemeClr val="tx1"/>
                </a:solidFill>
                <a:latin typeface="Arial" charset="0"/>
              </a:defRPr>
            </a:lvl6pPr>
            <a:lvl7pPr marL="2971800" indent="-228600" eaLnBrk="0" fontAlgn="base" hangingPunct="0">
              <a:spcBef>
                <a:spcPct val="20000"/>
              </a:spcBef>
              <a:spcAft>
                <a:spcPct val="0"/>
              </a:spcAft>
              <a:buChar char="»"/>
              <a:defRPr sz="1600">
                <a:solidFill>
                  <a:schemeClr val="tx1"/>
                </a:solidFill>
                <a:latin typeface="Arial" charset="0"/>
              </a:defRPr>
            </a:lvl7pPr>
            <a:lvl8pPr marL="3429000" indent="-228600" eaLnBrk="0" fontAlgn="base" hangingPunct="0">
              <a:spcBef>
                <a:spcPct val="20000"/>
              </a:spcBef>
              <a:spcAft>
                <a:spcPct val="0"/>
              </a:spcAft>
              <a:buChar char="»"/>
              <a:defRPr sz="1600">
                <a:solidFill>
                  <a:schemeClr val="tx1"/>
                </a:solidFill>
                <a:latin typeface="Arial" charset="0"/>
              </a:defRPr>
            </a:lvl8pPr>
            <a:lvl9pPr marL="3886200" indent="-228600" eaLnBrk="0" fontAlgn="base" hangingPunct="0">
              <a:spcBef>
                <a:spcPct val="20000"/>
              </a:spcBef>
              <a:spcAft>
                <a:spcPct val="0"/>
              </a:spcAft>
              <a:buChar char="»"/>
              <a:defRPr sz="1600">
                <a:solidFill>
                  <a:schemeClr val="tx1"/>
                </a:solidFill>
                <a:latin typeface="Arial" charset="0"/>
              </a:defRPr>
            </a:lvl9pPr>
          </a:lstStyle>
          <a:p>
            <a:pPr eaLnBrk="1" hangingPunct="1">
              <a:spcBef>
                <a:spcPct val="0"/>
              </a:spcBef>
              <a:buClrTx/>
              <a:buFont typeface="Wingdings" pitchFamily="2" charset="2"/>
              <a:buNone/>
            </a:pPr>
            <a:r>
              <a:rPr lang="fr-FR" altLang="fr-FR" sz="1800" dirty="0"/>
              <a:t>Contexte de l’organisme</a:t>
            </a:r>
          </a:p>
        </p:txBody>
      </p:sp>
      <p:sp>
        <p:nvSpPr>
          <p:cNvPr id="8" name="Rectangle à coins arrondis 7"/>
          <p:cNvSpPr/>
          <p:nvPr/>
        </p:nvSpPr>
        <p:spPr>
          <a:xfrm>
            <a:off x="2576736" y="1817009"/>
            <a:ext cx="684076" cy="432048"/>
          </a:xfrm>
          <a:prstGeom prst="roundRect">
            <a:avLst/>
          </a:prstGeom>
          <a:gradFill>
            <a:gsLst>
              <a:gs pos="0">
                <a:srgbClr val="64A2DE"/>
              </a:gs>
              <a:gs pos="80000">
                <a:srgbClr val="64A2DE"/>
              </a:gs>
              <a:gs pos="100000">
                <a:srgbClr val="64A2DE"/>
              </a:gs>
            </a:gsLst>
          </a:gradFill>
          <a:ln/>
        </p:spPr>
        <p:style>
          <a:lnRef idx="0">
            <a:schemeClr val="accent4"/>
          </a:lnRef>
          <a:fillRef idx="3">
            <a:schemeClr val="accent4"/>
          </a:fillRef>
          <a:effectRef idx="3">
            <a:schemeClr val="accent4"/>
          </a:effectRef>
          <a:fontRef idx="minor">
            <a:schemeClr val="lt1"/>
          </a:fontRef>
        </p:style>
        <p:txBody>
          <a:bodyPr anchor="ctr"/>
          <a:lstStyle/>
          <a:p>
            <a:pPr algn="ctr">
              <a:defRPr/>
            </a:pPr>
            <a:r>
              <a:rPr lang="fr-FR" sz="1400" b="1" dirty="0"/>
              <a:t>5</a:t>
            </a:r>
          </a:p>
        </p:txBody>
      </p:sp>
      <p:sp>
        <p:nvSpPr>
          <p:cNvPr id="9" name="Rectangle 1"/>
          <p:cNvSpPr>
            <a:spLocks noChangeArrowheads="1"/>
          </p:cNvSpPr>
          <p:nvPr/>
        </p:nvSpPr>
        <p:spPr bwMode="auto">
          <a:xfrm>
            <a:off x="3475247" y="1845076"/>
            <a:ext cx="3408363" cy="3683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C90062"/>
              </a:buClr>
              <a:buFont typeface="Wingdings" pitchFamily="2" charset="2"/>
              <a:buChar char="q"/>
              <a:defRPr sz="2400">
                <a:solidFill>
                  <a:schemeClr val="tx1"/>
                </a:solidFill>
                <a:latin typeface="Arial" charset="0"/>
              </a:defRPr>
            </a:lvl1pPr>
            <a:lvl2pPr marL="742950" indent="-285750" eaLnBrk="0" hangingPunct="0">
              <a:spcBef>
                <a:spcPct val="20000"/>
              </a:spcBef>
              <a:buClr>
                <a:srgbClr val="C90062"/>
              </a:buClr>
              <a:buFont typeface="Wingdings" pitchFamily="2" charset="2"/>
              <a:buChar char="§"/>
              <a:defRPr sz="2000">
                <a:solidFill>
                  <a:schemeClr val="tx1"/>
                </a:solidFill>
                <a:latin typeface="Arial" charset="0"/>
              </a:defRPr>
            </a:lvl2pPr>
            <a:lvl3pPr marL="1143000" indent="-228600" eaLnBrk="0" hangingPunct="0">
              <a:spcBef>
                <a:spcPct val="20000"/>
              </a:spcBef>
              <a:buClr>
                <a:srgbClr val="C90062"/>
              </a:buClr>
              <a:buChar char="•"/>
              <a:defRPr sz="2400">
                <a:solidFill>
                  <a:schemeClr val="tx1"/>
                </a:solidFill>
                <a:latin typeface="Arial" charset="0"/>
              </a:defRPr>
            </a:lvl3pPr>
            <a:lvl4pPr marL="1600200" indent="-228600" eaLnBrk="0" hangingPunct="0">
              <a:spcBef>
                <a:spcPct val="20000"/>
              </a:spcBef>
              <a:buClr>
                <a:srgbClr val="C90062"/>
              </a:buClr>
              <a:buFont typeface="Arial" charset="0"/>
              <a:buChar char="–"/>
              <a:defRPr sz="1600">
                <a:solidFill>
                  <a:schemeClr val="tx1"/>
                </a:solidFill>
                <a:latin typeface="Arial" charset="0"/>
              </a:defRPr>
            </a:lvl4pPr>
            <a:lvl5pPr marL="2057400" indent="-228600" eaLnBrk="0" hangingPunct="0">
              <a:spcBef>
                <a:spcPct val="20000"/>
              </a:spcBef>
              <a:buChar char="»"/>
              <a:defRPr sz="1600">
                <a:solidFill>
                  <a:schemeClr val="tx1"/>
                </a:solidFill>
                <a:latin typeface="Arial" charset="0"/>
              </a:defRPr>
            </a:lvl5pPr>
            <a:lvl6pPr marL="2514600" indent="-228600" eaLnBrk="0" fontAlgn="base" hangingPunct="0">
              <a:spcBef>
                <a:spcPct val="20000"/>
              </a:spcBef>
              <a:spcAft>
                <a:spcPct val="0"/>
              </a:spcAft>
              <a:buChar char="»"/>
              <a:defRPr sz="1600">
                <a:solidFill>
                  <a:schemeClr val="tx1"/>
                </a:solidFill>
                <a:latin typeface="Arial" charset="0"/>
              </a:defRPr>
            </a:lvl6pPr>
            <a:lvl7pPr marL="2971800" indent="-228600" eaLnBrk="0" fontAlgn="base" hangingPunct="0">
              <a:spcBef>
                <a:spcPct val="20000"/>
              </a:spcBef>
              <a:spcAft>
                <a:spcPct val="0"/>
              </a:spcAft>
              <a:buChar char="»"/>
              <a:defRPr sz="1600">
                <a:solidFill>
                  <a:schemeClr val="tx1"/>
                </a:solidFill>
                <a:latin typeface="Arial" charset="0"/>
              </a:defRPr>
            </a:lvl7pPr>
            <a:lvl8pPr marL="3429000" indent="-228600" eaLnBrk="0" fontAlgn="base" hangingPunct="0">
              <a:spcBef>
                <a:spcPct val="20000"/>
              </a:spcBef>
              <a:spcAft>
                <a:spcPct val="0"/>
              </a:spcAft>
              <a:buChar char="»"/>
              <a:defRPr sz="1600">
                <a:solidFill>
                  <a:schemeClr val="tx1"/>
                </a:solidFill>
                <a:latin typeface="Arial" charset="0"/>
              </a:defRPr>
            </a:lvl8pPr>
            <a:lvl9pPr marL="3886200" indent="-228600" eaLnBrk="0" fontAlgn="base" hangingPunct="0">
              <a:spcBef>
                <a:spcPct val="20000"/>
              </a:spcBef>
              <a:spcAft>
                <a:spcPct val="0"/>
              </a:spcAft>
              <a:buChar char="»"/>
              <a:defRPr sz="1600">
                <a:solidFill>
                  <a:schemeClr val="tx1"/>
                </a:solidFill>
                <a:latin typeface="Arial" charset="0"/>
              </a:defRPr>
            </a:lvl9pPr>
          </a:lstStyle>
          <a:p>
            <a:pPr eaLnBrk="1" hangingPunct="1">
              <a:spcBef>
                <a:spcPct val="0"/>
              </a:spcBef>
              <a:buClrTx/>
              <a:buFont typeface="Wingdings" pitchFamily="2" charset="2"/>
              <a:buNone/>
            </a:pPr>
            <a:r>
              <a:rPr lang="fr-FR" altLang="fr-FR" sz="1800" dirty="0"/>
              <a:t>Leadership</a:t>
            </a:r>
          </a:p>
        </p:txBody>
      </p:sp>
      <p:sp>
        <p:nvSpPr>
          <p:cNvPr id="10" name="Rectangle à coins arrondis 9"/>
          <p:cNvSpPr/>
          <p:nvPr/>
        </p:nvSpPr>
        <p:spPr>
          <a:xfrm>
            <a:off x="2576736" y="2484580"/>
            <a:ext cx="684076" cy="432048"/>
          </a:xfrm>
          <a:prstGeom prst="roundRect">
            <a:avLst/>
          </a:prstGeom>
          <a:gradFill>
            <a:gsLst>
              <a:gs pos="0">
                <a:srgbClr val="64A2DE"/>
              </a:gs>
              <a:gs pos="80000">
                <a:srgbClr val="64A2DE"/>
              </a:gs>
              <a:gs pos="100000">
                <a:srgbClr val="64A2DE"/>
              </a:gs>
            </a:gsLst>
          </a:gradFill>
          <a:ln/>
        </p:spPr>
        <p:style>
          <a:lnRef idx="0">
            <a:schemeClr val="accent4"/>
          </a:lnRef>
          <a:fillRef idx="3">
            <a:schemeClr val="accent4"/>
          </a:fillRef>
          <a:effectRef idx="3">
            <a:schemeClr val="accent4"/>
          </a:effectRef>
          <a:fontRef idx="minor">
            <a:schemeClr val="lt1"/>
          </a:fontRef>
        </p:style>
        <p:txBody>
          <a:bodyPr anchor="ctr"/>
          <a:lstStyle/>
          <a:p>
            <a:pPr algn="ctr">
              <a:defRPr/>
            </a:pPr>
            <a:r>
              <a:rPr lang="fr-FR" sz="1400" b="1" dirty="0"/>
              <a:t>6</a:t>
            </a:r>
          </a:p>
        </p:txBody>
      </p:sp>
      <p:sp>
        <p:nvSpPr>
          <p:cNvPr id="11" name="Rectangle à coins arrondis 10"/>
          <p:cNvSpPr/>
          <p:nvPr/>
        </p:nvSpPr>
        <p:spPr>
          <a:xfrm>
            <a:off x="2561333" y="3151518"/>
            <a:ext cx="684076" cy="432048"/>
          </a:xfrm>
          <a:prstGeom prst="roundRect">
            <a:avLst/>
          </a:prstGeom>
          <a:gradFill>
            <a:gsLst>
              <a:gs pos="0">
                <a:srgbClr val="64A2DE"/>
              </a:gs>
              <a:gs pos="80000">
                <a:srgbClr val="64A2DE"/>
              </a:gs>
              <a:gs pos="100000">
                <a:srgbClr val="64A2DE"/>
              </a:gs>
            </a:gsLst>
          </a:gradFill>
          <a:ln/>
        </p:spPr>
        <p:style>
          <a:lnRef idx="0">
            <a:schemeClr val="accent4"/>
          </a:lnRef>
          <a:fillRef idx="3">
            <a:schemeClr val="accent4"/>
          </a:fillRef>
          <a:effectRef idx="3">
            <a:schemeClr val="accent4"/>
          </a:effectRef>
          <a:fontRef idx="minor">
            <a:schemeClr val="lt1"/>
          </a:fontRef>
        </p:style>
        <p:txBody>
          <a:bodyPr anchor="ctr"/>
          <a:lstStyle/>
          <a:p>
            <a:pPr algn="ctr">
              <a:defRPr/>
            </a:pPr>
            <a:r>
              <a:rPr lang="fr-FR" sz="1400" b="1" dirty="0"/>
              <a:t>7</a:t>
            </a:r>
          </a:p>
        </p:txBody>
      </p:sp>
      <p:sp>
        <p:nvSpPr>
          <p:cNvPr id="12" name="Rectangle à coins arrondis 11"/>
          <p:cNvSpPr/>
          <p:nvPr/>
        </p:nvSpPr>
        <p:spPr>
          <a:xfrm>
            <a:off x="2576736" y="3825044"/>
            <a:ext cx="684076" cy="432048"/>
          </a:xfrm>
          <a:prstGeom prst="roundRect">
            <a:avLst/>
          </a:prstGeom>
          <a:gradFill>
            <a:gsLst>
              <a:gs pos="0">
                <a:srgbClr val="64A2DE"/>
              </a:gs>
              <a:gs pos="80000">
                <a:srgbClr val="64A2DE"/>
              </a:gs>
              <a:gs pos="100000">
                <a:srgbClr val="64A2DE"/>
              </a:gs>
            </a:gsLst>
          </a:gradFill>
          <a:ln/>
        </p:spPr>
        <p:style>
          <a:lnRef idx="0">
            <a:schemeClr val="accent4"/>
          </a:lnRef>
          <a:fillRef idx="3">
            <a:schemeClr val="accent4"/>
          </a:fillRef>
          <a:effectRef idx="3">
            <a:schemeClr val="accent4"/>
          </a:effectRef>
          <a:fontRef idx="minor">
            <a:schemeClr val="lt1"/>
          </a:fontRef>
        </p:style>
        <p:txBody>
          <a:bodyPr anchor="ctr"/>
          <a:lstStyle/>
          <a:p>
            <a:pPr algn="ctr">
              <a:defRPr/>
            </a:pPr>
            <a:r>
              <a:rPr lang="fr-FR" sz="1400" b="1" dirty="0"/>
              <a:t>8</a:t>
            </a:r>
          </a:p>
        </p:txBody>
      </p:sp>
      <p:sp>
        <p:nvSpPr>
          <p:cNvPr id="13" name="Rectangle 1"/>
          <p:cNvSpPr>
            <a:spLocks noChangeArrowheads="1"/>
          </p:cNvSpPr>
          <p:nvPr/>
        </p:nvSpPr>
        <p:spPr bwMode="auto">
          <a:xfrm>
            <a:off x="3471863" y="2517898"/>
            <a:ext cx="3276600" cy="3683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C90062"/>
              </a:buClr>
              <a:buFont typeface="Wingdings" pitchFamily="2" charset="2"/>
              <a:buChar char="q"/>
              <a:defRPr sz="2400">
                <a:solidFill>
                  <a:schemeClr val="tx1"/>
                </a:solidFill>
                <a:latin typeface="Arial" charset="0"/>
              </a:defRPr>
            </a:lvl1pPr>
            <a:lvl2pPr marL="742950" indent="-285750" eaLnBrk="0" hangingPunct="0">
              <a:spcBef>
                <a:spcPct val="20000"/>
              </a:spcBef>
              <a:buClr>
                <a:srgbClr val="C90062"/>
              </a:buClr>
              <a:buFont typeface="Wingdings" pitchFamily="2" charset="2"/>
              <a:buChar char="§"/>
              <a:defRPr sz="2000">
                <a:solidFill>
                  <a:schemeClr val="tx1"/>
                </a:solidFill>
                <a:latin typeface="Arial" charset="0"/>
              </a:defRPr>
            </a:lvl2pPr>
            <a:lvl3pPr marL="1143000" indent="-228600" eaLnBrk="0" hangingPunct="0">
              <a:spcBef>
                <a:spcPct val="20000"/>
              </a:spcBef>
              <a:buClr>
                <a:srgbClr val="C90062"/>
              </a:buClr>
              <a:buChar char="•"/>
              <a:defRPr sz="2400">
                <a:solidFill>
                  <a:schemeClr val="tx1"/>
                </a:solidFill>
                <a:latin typeface="Arial" charset="0"/>
              </a:defRPr>
            </a:lvl3pPr>
            <a:lvl4pPr marL="1600200" indent="-228600" eaLnBrk="0" hangingPunct="0">
              <a:spcBef>
                <a:spcPct val="20000"/>
              </a:spcBef>
              <a:buClr>
                <a:srgbClr val="C90062"/>
              </a:buClr>
              <a:buFont typeface="Arial" charset="0"/>
              <a:buChar char="–"/>
              <a:defRPr sz="1600">
                <a:solidFill>
                  <a:schemeClr val="tx1"/>
                </a:solidFill>
                <a:latin typeface="Arial" charset="0"/>
              </a:defRPr>
            </a:lvl4pPr>
            <a:lvl5pPr marL="2057400" indent="-228600" eaLnBrk="0" hangingPunct="0">
              <a:spcBef>
                <a:spcPct val="20000"/>
              </a:spcBef>
              <a:buChar char="»"/>
              <a:defRPr sz="1600">
                <a:solidFill>
                  <a:schemeClr val="tx1"/>
                </a:solidFill>
                <a:latin typeface="Arial" charset="0"/>
              </a:defRPr>
            </a:lvl5pPr>
            <a:lvl6pPr marL="2514600" indent="-228600" eaLnBrk="0" fontAlgn="base" hangingPunct="0">
              <a:spcBef>
                <a:spcPct val="20000"/>
              </a:spcBef>
              <a:spcAft>
                <a:spcPct val="0"/>
              </a:spcAft>
              <a:buChar char="»"/>
              <a:defRPr sz="1600">
                <a:solidFill>
                  <a:schemeClr val="tx1"/>
                </a:solidFill>
                <a:latin typeface="Arial" charset="0"/>
              </a:defRPr>
            </a:lvl6pPr>
            <a:lvl7pPr marL="2971800" indent="-228600" eaLnBrk="0" fontAlgn="base" hangingPunct="0">
              <a:spcBef>
                <a:spcPct val="20000"/>
              </a:spcBef>
              <a:spcAft>
                <a:spcPct val="0"/>
              </a:spcAft>
              <a:buChar char="»"/>
              <a:defRPr sz="1600">
                <a:solidFill>
                  <a:schemeClr val="tx1"/>
                </a:solidFill>
                <a:latin typeface="Arial" charset="0"/>
              </a:defRPr>
            </a:lvl7pPr>
            <a:lvl8pPr marL="3429000" indent="-228600" eaLnBrk="0" fontAlgn="base" hangingPunct="0">
              <a:spcBef>
                <a:spcPct val="20000"/>
              </a:spcBef>
              <a:spcAft>
                <a:spcPct val="0"/>
              </a:spcAft>
              <a:buChar char="»"/>
              <a:defRPr sz="1600">
                <a:solidFill>
                  <a:schemeClr val="tx1"/>
                </a:solidFill>
                <a:latin typeface="Arial" charset="0"/>
              </a:defRPr>
            </a:lvl8pPr>
            <a:lvl9pPr marL="3886200" indent="-228600" eaLnBrk="0" fontAlgn="base" hangingPunct="0">
              <a:spcBef>
                <a:spcPct val="20000"/>
              </a:spcBef>
              <a:spcAft>
                <a:spcPct val="0"/>
              </a:spcAft>
              <a:buChar char="»"/>
              <a:defRPr sz="1600">
                <a:solidFill>
                  <a:schemeClr val="tx1"/>
                </a:solidFill>
                <a:latin typeface="Arial" charset="0"/>
              </a:defRPr>
            </a:lvl9pPr>
          </a:lstStyle>
          <a:p>
            <a:pPr eaLnBrk="1" hangingPunct="1">
              <a:spcBef>
                <a:spcPct val="0"/>
              </a:spcBef>
              <a:buClrTx/>
              <a:buFont typeface="Wingdings" pitchFamily="2" charset="2"/>
              <a:buNone/>
            </a:pPr>
            <a:r>
              <a:rPr lang="fr-FR" altLang="fr-FR" sz="1800" dirty="0"/>
              <a:t>Planification</a:t>
            </a:r>
          </a:p>
        </p:txBody>
      </p:sp>
      <p:sp>
        <p:nvSpPr>
          <p:cNvPr id="14" name="Rectangle 1"/>
          <p:cNvSpPr>
            <a:spLocks noChangeArrowheads="1"/>
          </p:cNvSpPr>
          <p:nvPr/>
        </p:nvSpPr>
        <p:spPr bwMode="auto">
          <a:xfrm>
            <a:off x="3471863" y="3189140"/>
            <a:ext cx="2566987" cy="3683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C90062"/>
              </a:buClr>
              <a:buFont typeface="Wingdings" pitchFamily="2" charset="2"/>
              <a:buChar char="q"/>
              <a:defRPr sz="2400">
                <a:solidFill>
                  <a:schemeClr val="tx1"/>
                </a:solidFill>
                <a:latin typeface="Arial" charset="0"/>
              </a:defRPr>
            </a:lvl1pPr>
            <a:lvl2pPr marL="742950" indent="-285750" eaLnBrk="0" hangingPunct="0">
              <a:spcBef>
                <a:spcPct val="20000"/>
              </a:spcBef>
              <a:buClr>
                <a:srgbClr val="C90062"/>
              </a:buClr>
              <a:buFont typeface="Wingdings" pitchFamily="2" charset="2"/>
              <a:buChar char="§"/>
              <a:defRPr sz="2000">
                <a:solidFill>
                  <a:schemeClr val="tx1"/>
                </a:solidFill>
                <a:latin typeface="Arial" charset="0"/>
              </a:defRPr>
            </a:lvl2pPr>
            <a:lvl3pPr marL="1143000" indent="-228600" eaLnBrk="0" hangingPunct="0">
              <a:spcBef>
                <a:spcPct val="20000"/>
              </a:spcBef>
              <a:buClr>
                <a:srgbClr val="C90062"/>
              </a:buClr>
              <a:buChar char="•"/>
              <a:defRPr sz="2400">
                <a:solidFill>
                  <a:schemeClr val="tx1"/>
                </a:solidFill>
                <a:latin typeface="Arial" charset="0"/>
              </a:defRPr>
            </a:lvl3pPr>
            <a:lvl4pPr marL="1600200" indent="-228600" eaLnBrk="0" hangingPunct="0">
              <a:spcBef>
                <a:spcPct val="20000"/>
              </a:spcBef>
              <a:buClr>
                <a:srgbClr val="C90062"/>
              </a:buClr>
              <a:buFont typeface="Arial" charset="0"/>
              <a:buChar char="–"/>
              <a:defRPr sz="1600">
                <a:solidFill>
                  <a:schemeClr val="tx1"/>
                </a:solidFill>
                <a:latin typeface="Arial" charset="0"/>
              </a:defRPr>
            </a:lvl4pPr>
            <a:lvl5pPr marL="2057400" indent="-228600" eaLnBrk="0" hangingPunct="0">
              <a:spcBef>
                <a:spcPct val="20000"/>
              </a:spcBef>
              <a:buChar char="»"/>
              <a:defRPr sz="1600">
                <a:solidFill>
                  <a:schemeClr val="tx1"/>
                </a:solidFill>
                <a:latin typeface="Arial" charset="0"/>
              </a:defRPr>
            </a:lvl5pPr>
            <a:lvl6pPr marL="2514600" indent="-228600" eaLnBrk="0" fontAlgn="base" hangingPunct="0">
              <a:spcBef>
                <a:spcPct val="20000"/>
              </a:spcBef>
              <a:spcAft>
                <a:spcPct val="0"/>
              </a:spcAft>
              <a:buChar char="»"/>
              <a:defRPr sz="1600">
                <a:solidFill>
                  <a:schemeClr val="tx1"/>
                </a:solidFill>
                <a:latin typeface="Arial" charset="0"/>
              </a:defRPr>
            </a:lvl6pPr>
            <a:lvl7pPr marL="2971800" indent="-228600" eaLnBrk="0" fontAlgn="base" hangingPunct="0">
              <a:spcBef>
                <a:spcPct val="20000"/>
              </a:spcBef>
              <a:spcAft>
                <a:spcPct val="0"/>
              </a:spcAft>
              <a:buChar char="»"/>
              <a:defRPr sz="1600">
                <a:solidFill>
                  <a:schemeClr val="tx1"/>
                </a:solidFill>
                <a:latin typeface="Arial" charset="0"/>
              </a:defRPr>
            </a:lvl7pPr>
            <a:lvl8pPr marL="3429000" indent="-228600" eaLnBrk="0" fontAlgn="base" hangingPunct="0">
              <a:spcBef>
                <a:spcPct val="20000"/>
              </a:spcBef>
              <a:spcAft>
                <a:spcPct val="0"/>
              </a:spcAft>
              <a:buChar char="»"/>
              <a:defRPr sz="1600">
                <a:solidFill>
                  <a:schemeClr val="tx1"/>
                </a:solidFill>
                <a:latin typeface="Arial" charset="0"/>
              </a:defRPr>
            </a:lvl8pPr>
            <a:lvl9pPr marL="3886200" indent="-228600" eaLnBrk="0" fontAlgn="base" hangingPunct="0">
              <a:spcBef>
                <a:spcPct val="20000"/>
              </a:spcBef>
              <a:spcAft>
                <a:spcPct val="0"/>
              </a:spcAft>
              <a:buChar char="»"/>
              <a:defRPr sz="1600">
                <a:solidFill>
                  <a:schemeClr val="tx1"/>
                </a:solidFill>
                <a:latin typeface="Arial" charset="0"/>
              </a:defRPr>
            </a:lvl9pPr>
          </a:lstStyle>
          <a:p>
            <a:pPr eaLnBrk="1" hangingPunct="1">
              <a:spcBef>
                <a:spcPct val="0"/>
              </a:spcBef>
              <a:buClrTx/>
              <a:buFont typeface="Wingdings" pitchFamily="2" charset="2"/>
              <a:buNone/>
            </a:pPr>
            <a:r>
              <a:rPr lang="fr-FR" altLang="fr-FR" sz="1800" dirty="0"/>
              <a:t>Support</a:t>
            </a:r>
          </a:p>
        </p:txBody>
      </p:sp>
      <p:sp>
        <p:nvSpPr>
          <p:cNvPr id="15" name="Rectangle 1"/>
          <p:cNvSpPr>
            <a:spLocks noChangeArrowheads="1"/>
          </p:cNvSpPr>
          <p:nvPr/>
        </p:nvSpPr>
        <p:spPr bwMode="auto">
          <a:xfrm>
            <a:off x="3471863" y="3861047"/>
            <a:ext cx="4716462"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rgbClr val="C90062"/>
              </a:buClr>
              <a:buFont typeface="Wingdings" pitchFamily="2" charset="2"/>
              <a:buChar char="q"/>
              <a:defRPr sz="2400">
                <a:solidFill>
                  <a:schemeClr val="tx1"/>
                </a:solidFill>
                <a:latin typeface="Arial" charset="0"/>
              </a:defRPr>
            </a:lvl1pPr>
            <a:lvl2pPr marL="742950" indent="-285750" eaLnBrk="0" hangingPunct="0">
              <a:spcBef>
                <a:spcPct val="20000"/>
              </a:spcBef>
              <a:buClr>
                <a:srgbClr val="C90062"/>
              </a:buClr>
              <a:buFont typeface="Wingdings" pitchFamily="2" charset="2"/>
              <a:buChar char="§"/>
              <a:defRPr sz="2000">
                <a:solidFill>
                  <a:schemeClr val="tx1"/>
                </a:solidFill>
                <a:latin typeface="Arial" charset="0"/>
              </a:defRPr>
            </a:lvl2pPr>
            <a:lvl3pPr marL="1143000" indent="-228600" eaLnBrk="0" hangingPunct="0">
              <a:spcBef>
                <a:spcPct val="20000"/>
              </a:spcBef>
              <a:buClr>
                <a:srgbClr val="C90062"/>
              </a:buClr>
              <a:buChar char="•"/>
              <a:defRPr sz="2400">
                <a:solidFill>
                  <a:schemeClr val="tx1"/>
                </a:solidFill>
                <a:latin typeface="Arial" charset="0"/>
              </a:defRPr>
            </a:lvl3pPr>
            <a:lvl4pPr marL="1600200" indent="-228600" eaLnBrk="0" hangingPunct="0">
              <a:spcBef>
                <a:spcPct val="20000"/>
              </a:spcBef>
              <a:buClr>
                <a:srgbClr val="C90062"/>
              </a:buClr>
              <a:buFont typeface="Arial" charset="0"/>
              <a:buChar char="–"/>
              <a:defRPr sz="1600">
                <a:solidFill>
                  <a:schemeClr val="tx1"/>
                </a:solidFill>
                <a:latin typeface="Arial" charset="0"/>
              </a:defRPr>
            </a:lvl4pPr>
            <a:lvl5pPr marL="2057400" indent="-228600" eaLnBrk="0" hangingPunct="0">
              <a:spcBef>
                <a:spcPct val="20000"/>
              </a:spcBef>
              <a:buChar char="»"/>
              <a:defRPr sz="1600">
                <a:solidFill>
                  <a:schemeClr val="tx1"/>
                </a:solidFill>
                <a:latin typeface="Arial" charset="0"/>
              </a:defRPr>
            </a:lvl5pPr>
            <a:lvl6pPr marL="2514600" indent="-228600" eaLnBrk="0" fontAlgn="base" hangingPunct="0">
              <a:spcBef>
                <a:spcPct val="20000"/>
              </a:spcBef>
              <a:spcAft>
                <a:spcPct val="0"/>
              </a:spcAft>
              <a:buChar char="»"/>
              <a:defRPr sz="1600">
                <a:solidFill>
                  <a:schemeClr val="tx1"/>
                </a:solidFill>
                <a:latin typeface="Arial" charset="0"/>
              </a:defRPr>
            </a:lvl6pPr>
            <a:lvl7pPr marL="2971800" indent="-228600" eaLnBrk="0" fontAlgn="base" hangingPunct="0">
              <a:spcBef>
                <a:spcPct val="20000"/>
              </a:spcBef>
              <a:spcAft>
                <a:spcPct val="0"/>
              </a:spcAft>
              <a:buChar char="»"/>
              <a:defRPr sz="1600">
                <a:solidFill>
                  <a:schemeClr val="tx1"/>
                </a:solidFill>
                <a:latin typeface="Arial" charset="0"/>
              </a:defRPr>
            </a:lvl7pPr>
            <a:lvl8pPr marL="3429000" indent="-228600" eaLnBrk="0" fontAlgn="base" hangingPunct="0">
              <a:spcBef>
                <a:spcPct val="20000"/>
              </a:spcBef>
              <a:spcAft>
                <a:spcPct val="0"/>
              </a:spcAft>
              <a:buChar char="»"/>
              <a:defRPr sz="1600">
                <a:solidFill>
                  <a:schemeClr val="tx1"/>
                </a:solidFill>
                <a:latin typeface="Arial" charset="0"/>
              </a:defRPr>
            </a:lvl8pPr>
            <a:lvl9pPr marL="3886200" indent="-228600" eaLnBrk="0" fontAlgn="base" hangingPunct="0">
              <a:spcBef>
                <a:spcPct val="20000"/>
              </a:spcBef>
              <a:spcAft>
                <a:spcPct val="0"/>
              </a:spcAft>
              <a:buChar char="»"/>
              <a:defRPr sz="1600">
                <a:solidFill>
                  <a:schemeClr val="tx1"/>
                </a:solidFill>
                <a:latin typeface="Arial" charset="0"/>
              </a:defRPr>
            </a:lvl9pPr>
          </a:lstStyle>
          <a:p>
            <a:pPr eaLnBrk="1" hangingPunct="1">
              <a:spcBef>
                <a:spcPct val="0"/>
              </a:spcBef>
              <a:buClrTx/>
              <a:buFont typeface="Wingdings" pitchFamily="2" charset="2"/>
              <a:buNone/>
            </a:pPr>
            <a:r>
              <a:rPr lang="fr-FR" altLang="fr-FR" sz="1800" dirty="0"/>
              <a:t>Réalisation des activités opérationnelles</a:t>
            </a:r>
          </a:p>
        </p:txBody>
      </p:sp>
      <p:sp>
        <p:nvSpPr>
          <p:cNvPr id="16" name="Rectangle à coins arrondis 15"/>
          <p:cNvSpPr/>
          <p:nvPr/>
        </p:nvSpPr>
        <p:spPr>
          <a:xfrm>
            <a:off x="2576736" y="4498570"/>
            <a:ext cx="684076" cy="432048"/>
          </a:xfrm>
          <a:prstGeom prst="roundRect">
            <a:avLst/>
          </a:prstGeom>
          <a:gradFill>
            <a:gsLst>
              <a:gs pos="0">
                <a:srgbClr val="64A2DE"/>
              </a:gs>
              <a:gs pos="80000">
                <a:srgbClr val="64A2DE"/>
              </a:gs>
              <a:gs pos="100000">
                <a:srgbClr val="64A2DE"/>
              </a:gs>
            </a:gsLst>
          </a:gradFill>
          <a:ln/>
        </p:spPr>
        <p:style>
          <a:lnRef idx="0">
            <a:schemeClr val="accent4"/>
          </a:lnRef>
          <a:fillRef idx="3">
            <a:schemeClr val="accent4"/>
          </a:fillRef>
          <a:effectRef idx="3">
            <a:schemeClr val="accent4"/>
          </a:effectRef>
          <a:fontRef idx="minor">
            <a:schemeClr val="lt1"/>
          </a:fontRef>
        </p:style>
        <p:txBody>
          <a:bodyPr anchor="ctr"/>
          <a:lstStyle/>
          <a:p>
            <a:pPr algn="ctr">
              <a:defRPr/>
            </a:pPr>
            <a:r>
              <a:rPr lang="fr-FR" sz="1400" b="1" dirty="0"/>
              <a:t>9</a:t>
            </a:r>
          </a:p>
        </p:txBody>
      </p:sp>
      <p:sp>
        <p:nvSpPr>
          <p:cNvPr id="17" name="Rectangle 1"/>
          <p:cNvSpPr>
            <a:spLocks noChangeArrowheads="1"/>
          </p:cNvSpPr>
          <p:nvPr/>
        </p:nvSpPr>
        <p:spPr bwMode="auto">
          <a:xfrm>
            <a:off x="3471863" y="4533986"/>
            <a:ext cx="4716462"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rgbClr val="C90062"/>
              </a:buClr>
              <a:buFont typeface="Wingdings" pitchFamily="2" charset="2"/>
              <a:buChar char="q"/>
              <a:defRPr sz="2400">
                <a:solidFill>
                  <a:schemeClr val="tx1"/>
                </a:solidFill>
                <a:latin typeface="Arial" charset="0"/>
              </a:defRPr>
            </a:lvl1pPr>
            <a:lvl2pPr marL="742950" indent="-285750" eaLnBrk="0" hangingPunct="0">
              <a:spcBef>
                <a:spcPct val="20000"/>
              </a:spcBef>
              <a:buClr>
                <a:srgbClr val="C90062"/>
              </a:buClr>
              <a:buFont typeface="Wingdings" pitchFamily="2" charset="2"/>
              <a:buChar char="§"/>
              <a:defRPr sz="2000">
                <a:solidFill>
                  <a:schemeClr val="tx1"/>
                </a:solidFill>
                <a:latin typeface="Arial" charset="0"/>
              </a:defRPr>
            </a:lvl2pPr>
            <a:lvl3pPr marL="1143000" indent="-228600" eaLnBrk="0" hangingPunct="0">
              <a:spcBef>
                <a:spcPct val="20000"/>
              </a:spcBef>
              <a:buClr>
                <a:srgbClr val="C90062"/>
              </a:buClr>
              <a:buChar char="•"/>
              <a:defRPr sz="2400">
                <a:solidFill>
                  <a:schemeClr val="tx1"/>
                </a:solidFill>
                <a:latin typeface="Arial" charset="0"/>
              </a:defRPr>
            </a:lvl3pPr>
            <a:lvl4pPr marL="1600200" indent="-228600" eaLnBrk="0" hangingPunct="0">
              <a:spcBef>
                <a:spcPct val="20000"/>
              </a:spcBef>
              <a:buClr>
                <a:srgbClr val="C90062"/>
              </a:buClr>
              <a:buFont typeface="Arial" charset="0"/>
              <a:buChar char="–"/>
              <a:defRPr sz="1600">
                <a:solidFill>
                  <a:schemeClr val="tx1"/>
                </a:solidFill>
                <a:latin typeface="Arial" charset="0"/>
              </a:defRPr>
            </a:lvl4pPr>
            <a:lvl5pPr marL="2057400" indent="-228600" eaLnBrk="0" hangingPunct="0">
              <a:spcBef>
                <a:spcPct val="20000"/>
              </a:spcBef>
              <a:buChar char="»"/>
              <a:defRPr sz="1600">
                <a:solidFill>
                  <a:schemeClr val="tx1"/>
                </a:solidFill>
                <a:latin typeface="Arial" charset="0"/>
              </a:defRPr>
            </a:lvl5pPr>
            <a:lvl6pPr marL="2514600" indent="-228600" eaLnBrk="0" fontAlgn="base" hangingPunct="0">
              <a:spcBef>
                <a:spcPct val="20000"/>
              </a:spcBef>
              <a:spcAft>
                <a:spcPct val="0"/>
              </a:spcAft>
              <a:buChar char="»"/>
              <a:defRPr sz="1600">
                <a:solidFill>
                  <a:schemeClr val="tx1"/>
                </a:solidFill>
                <a:latin typeface="Arial" charset="0"/>
              </a:defRPr>
            </a:lvl6pPr>
            <a:lvl7pPr marL="2971800" indent="-228600" eaLnBrk="0" fontAlgn="base" hangingPunct="0">
              <a:spcBef>
                <a:spcPct val="20000"/>
              </a:spcBef>
              <a:spcAft>
                <a:spcPct val="0"/>
              </a:spcAft>
              <a:buChar char="»"/>
              <a:defRPr sz="1600">
                <a:solidFill>
                  <a:schemeClr val="tx1"/>
                </a:solidFill>
                <a:latin typeface="Arial" charset="0"/>
              </a:defRPr>
            </a:lvl7pPr>
            <a:lvl8pPr marL="3429000" indent="-228600" eaLnBrk="0" fontAlgn="base" hangingPunct="0">
              <a:spcBef>
                <a:spcPct val="20000"/>
              </a:spcBef>
              <a:spcAft>
                <a:spcPct val="0"/>
              </a:spcAft>
              <a:buChar char="»"/>
              <a:defRPr sz="1600">
                <a:solidFill>
                  <a:schemeClr val="tx1"/>
                </a:solidFill>
                <a:latin typeface="Arial" charset="0"/>
              </a:defRPr>
            </a:lvl8pPr>
            <a:lvl9pPr marL="3886200" indent="-228600" eaLnBrk="0" fontAlgn="base" hangingPunct="0">
              <a:spcBef>
                <a:spcPct val="20000"/>
              </a:spcBef>
              <a:spcAft>
                <a:spcPct val="0"/>
              </a:spcAft>
              <a:buChar char="»"/>
              <a:defRPr sz="1600">
                <a:solidFill>
                  <a:schemeClr val="tx1"/>
                </a:solidFill>
                <a:latin typeface="Arial" charset="0"/>
              </a:defRPr>
            </a:lvl9pPr>
          </a:lstStyle>
          <a:p>
            <a:pPr eaLnBrk="1" hangingPunct="1">
              <a:spcBef>
                <a:spcPct val="0"/>
              </a:spcBef>
              <a:buClrTx/>
              <a:buFont typeface="Wingdings" pitchFamily="2" charset="2"/>
              <a:buNone/>
            </a:pPr>
            <a:r>
              <a:rPr lang="fr-FR" altLang="fr-FR" sz="1800" dirty="0"/>
              <a:t>Evaluation des performances</a:t>
            </a:r>
          </a:p>
        </p:txBody>
      </p:sp>
      <p:sp>
        <p:nvSpPr>
          <p:cNvPr id="18" name="Rectangle à coins arrondis 17"/>
          <p:cNvSpPr/>
          <p:nvPr/>
        </p:nvSpPr>
        <p:spPr>
          <a:xfrm>
            <a:off x="2561333" y="5172096"/>
            <a:ext cx="684076" cy="432048"/>
          </a:xfrm>
          <a:prstGeom prst="roundRect">
            <a:avLst/>
          </a:prstGeom>
          <a:gradFill>
            <a:gsLst>
              <a:gs pos="0">
                <a:srgbClr val="64A2DE"/>
              </a:gs>
              <a:gs pos="80000">
                <a:srgbClr val="64A2DE"/>
              </a:gs>
              <a:gs pos="100000">
                <a:srgbClr val="64A2DE"/>
              </a:gs>
            </a:gsLst>
          </a:gradFill>
          <a:ln/>
        </p:spPr>
        <p:style>
          <a:lnRef idx="0">
            <a:schemeClr val="accent4"/>
          </a:lnRef>
          <a:fillRef idx="3">
            <a:schemeClr val="accent4"/>
          </a:fillRef>
          <a:effectRef idx="3">
            <a:schemeClr val="accent4"/>
          </a:effectRef>
          <a:fontRef idx="minor">
            <a:schemeClr val="lt1"/>
          </a:fontRef>
        </p:style>
        <p:txBody>
          <a:bodyPr anchor="ctr"/>
          <a:lstStyle/>
          <a:p>
            <a:pPr algn="ctr">
              <a:defRPr/>
            </a:pPr>
            <a:r>
              <a:rPr lang="fr-FR" sz="1400" b="1" dirty="0"/>
              <a:t>10</a:t>
            </a:r>
          </a:p>
        </p:txBody>
      </p:sp>
      <p:sp>
        <p:nvSpPr>
          <p:cNvPr id="19" name="Rectangle 1"/>
          <p:cNvSpPr>
            <a:spLocks noChangeArrowheads="1"/>
          </p:cNvSpPr>
          <p:nvPr/>
        </p:nvSpPr>
        <p:spPr bwMode="auto">
          <a:xfrm>
            <a:off x="3471863" y="5206925"/>
            <a:ext cx="4716462"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rgbClr val="C90062"/>
              </a:buClr>
              <a:buFont typeface="Wingdings" pitchFamily="2" charset="2"/>
              <a:buChar char="q"/>
              <a:defRPr sz="2400">
                <a:solidFill>
                  <a:schemeClr val="tx1"/>
                </a:solidFill>
                <a:latin typeface="Arial" charset="0"/>
              </a:defRPr>
            </a:lvl1pPr>
            <a:lvl2pPr marL="742950" indent="-285750" eaLnBrk="0" hangingPunct="0">
              <a:spcBef>
                <a:spcPct val="20000"/>
              </a:spcBef>
              <a:buClr>
                <a:srgbClr val="C90062"/>
              </a:buClr>
              <a:buFont typeface="Wingdings" pitchFamily="2" charset="2"/>
              <a:buChar char="§"/>
              <a:defRPr sz="2000">
                <a:solidFill>
                  <a:schemeClr val="tx1"/>
                </a:solidFill>
                <a:latin typeface="Arial" charset="0"/>
              </a:defRPr>
            </a:lvl2pPr>
            <a:lvl3pPr marL="1143000" indent="-228600" eaLnBrk="0" hangingPunct="0">
              <a:spcBef>
                <a:spcPct val="20000"/>
              </a:spcBef>
              <a:buClr>
                <a:srgbClr val="C90062"/>
              </a:buClr>
              <a:buChar char="•"/>
              <a:defRPr sz="2400">
                <a:solidFill>
                  <a:schemeClr val="tx1"/>
                </a:solidFill>
                <a:latin typeface="Arial" charset="0"/>
              </a:defRPr>
            </a:lvl3pPr>
            <a:lvl4pPr marL="1600200" indent="-228600" eaLnBrk="0" hangingPunct="0">
              <a:spcBef>
                <a:spcPct val="20000"/>
              </a:spcBef>
              <a:buClr>
                <a:srgbClr val="C90062"/>
              </a:buClr>
              <a:buFont typeface="Arial" charset="0"/>
              <a:buChar char="–"/>
              <a:defRPr sz="1600">
                <a:solidFill>
                  <a:schemeClr val="tx1"/>
                </a:solidFill>
                <a:latin typeface="Arial" charset="0"/>
              </a:defRPr>
            </a:lvl4pPr>
            <a:lvl5pPr marL="2057400" indent="-228600" eaLnBrk="0" hangingPunct="0">
              <a:spcBef>
                <a:spcPct val="20000"/>
              </a:spcBef>
              <a:buChar char="»"/>
              <a:defRPr sz="1600">
                <a:solidFill>
                  <a:schemeClr val="tx1"/>
                </a:solidFill>
                <a:latin typeface="Arial" charset="0"/>
              </a:defRPr>
            </a:lvl5pPr>
            <a:lvl6pPr marL="2514600" indent="-228600" eaLnBrk="0" fontAlgn="base" hangingPunct="0">
              <a:spcBef>
                <a:spcPct val="20000"/>
              </a:spcBef>
              <a:spcAft>
                <a:spcPct val="0"/>
              </a:spcAft>
              <a:buChar char="»"/>
              <a:defRPr sz="1600">
                <a:solidFill>
                  <a:schemeClr val="tx1"/>
                </a:solidFill>
                <a:latin typeface="Arial" charset="0"/>
              </a:defRPr>
            </a:lvl6pPr>
            <a:lvl7pPr marL="2971800" indent="-228600" eaLnBrk="0" fontAlgn="base" hangingPunct="0">
              <a:spcBef>
                <a:spcPct val="20000"/>
              </a:spcBef>
              <a:spcAft>
                <a:spcPct val="0"/>
              </a:spcAft>
              <a:buChar char="»"/>
              <a:defRPr sz="1600">
                <a:solidFill>
                  <a:schemeClr val="tx1"/>
                </a:solidFill>
                <a:latin typeface="Arial" charset="0"/>
              </a:defRPr>
            </a:lvl7pPr>
            <a:lvl8pPr marL="3429000" indent="-228600" eaLnBrk="0" fontAlgn="base" hangingPunct="0">
              <a:spcBef>
                <a:spcPct val="20000"/>
              </a:spcBef>
              <a:spcAft>
                <a:spcPct val="0"/>
              </a:spcAft>
              <a:buChar char="»"/>
              <a:defRPr sz="1600">
                <a:solidFill>
                  <a:schemeClr val="tx1"/>
                </a:solidFill>
                <a:latin typeface="Arial" charset="0"/>
              </a:defRPr>
            </a:lvl8pPr>
            <a:lvl9pPr marL="3886200" indent="-228600" eaLnBrk="0" fontAlgn="base" hangingPunct="0">
              <a:spcBef>
                <a:spcPct val="20000"/>
              </a:spcBef>
              <a:spcAft>
                <a:spcPct val="0"/>
              </a:spcAft>
              <a:buChar char="»"/>
              <a:defRPr sz="1600">
                <a:solidFill>
                  <a:schemeClr val="tx1"/>
                </a:solidFill>
                <a:latin typeface="Arial" charset="0"/>
              </a:defRPr>
            </a:lvl9pPr>
          </a:lstStyle>
          <a:p>
            <a:pPr eaLnBrk="1" hangingPunct="1">
              <a:spcBef>
                <a:spcPct val="0"/>
              </a:spcBef>
              <a:buClrTx/>
              <a:buFont typeface="Wingdings" pitchFamily="2" charset="2"/>
              <a:buNone/>
            </a:pPr>
            <a:r>
              <a:rPr lang="fr-FR" altLang="fr-FR" sz="1800" dirty="0"/>
              <a:t>Amélioration</a:t>
            </a:r>
          </a:p>
        </p:txBody>
      </p:sp>
    </p:spTree>
    <p:extLst>
      <p:ext uri="{BB962C8B-B14F-4D97-AF65-F5344CB8AC3E}">
        <p14:creationId xmlns:p14="http://schemas.microsoft.com/office/powerpoint/2010/main" val="55237195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re 1"/>
          <p:cNvSpPr>
            <a:spLocks noGrp="1"/>
          </p:cNvSpPr>
          <p:nvPr>
            <p:ph type="ctrTitle"/>
          </p:nvPr>
        </p:nvSpPr>
        <p:spPr>
          <a:xfrm>
            <a:off x="1352600" y="2096852"/>
            <a:ext cx="8312100" cy="720316"/>
          </a:xfrm>
        </p:spPr>
        <p:txBody>
          <a:bodyPr/>
          <a:lstStyle/>
          <a:p>
            <a:r>
              <a:rPr lang="fr-FR" altLang="fr-FR" sz="4400" dirty="0"/>
              <a:t>Système de Management</a:t>
            </a:r>
            <a:br>
              <a:rPr lang="fr-FR" altLang="fr-FR" sz="4400" dirty="0"/>
            </a:br>
            <a:r>
              <a:rPr lang="fr-FR" altLang="fr-FR" sz="4400" dirty="0"/>
              <a:t>par la Qualité</a:t>
            </a:r>
            <a:br>
              <a:rPr lang="fr-FR" altLang="fr-FR" sz="4400" dirty="0"/>
            </a:br>
            <a:r>
              <a:rPr lang="fr-FR" altLang="fr-FR" sz="4400" dirty="0"/>
              <a:t>SMQ</a:t>
            </a:r>
            <a:endParaRPr lang="fr-FR" altLang="fr-FR" sz="4400" dirty="0">
              <a:solidFill>
                <a:schemeClr val="accent2"/>
              </a:solidFill>
            </a:endParaRPr>
          </a:p>
        </p:txBody>
      </p:sp>
      <p:sp>
        <p:nvSpPr>
          <p:cNvPr id="5124" name="Espace réservé du numéro de diapositive 3"/>
          <p:cNvSpPr>
            <a:spLocks noGrp="1"/>
          </p:cNvSpPr>
          <p:nvPr>
            <p:ph type="sldNum" sz="quarter" idx="10"/>
          </p:nvPr>
        </p:nvSpPr>
        <p:spPr bwMode="auto">
          <a:xfrm>
            <a:off x="8769350" y="6418263"/>
            <a:ext cx="792163" cy="439737"/>
          </a:xfrm>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eaLnBrk="0" hangingPunct="0">
              <a:spcBef>
                <a:spcPct val="20000"/>
              </a:spcBef>
              <a:buClr>
                <a:srgbClr val="7030A0"/>
              </a:buClr>
              <a:buFont typeface="Wingdings" pitchFamily="2" charset="2"/>
              <a:buChar char="q"/>
              <a:defRPr sz="2400">
                <a:solidFill>
                  <a:schemeClr val="tx1"/>
                </a:solidFill>
                <a:latin typeface="Arial" charset="0"/>
              </a:defRPr>
            </a:lvl1pPr>
            <a:lvl2pPr marL="742950" indent="-285750" eaLnBrk="0" hangingPunct="0">
              <a:spcBef>
                <a:spcPct val="20000"/>
              </a:spcBef>
              <a:buClr>
                <a:srgbClr val="D60093"/>
              </a:buClr>
              <a:buFont typeface="Wingdings" pitchFamily="2" charset="2"/>
              <a:buChar char="§"/>
              <a:defRPr sz="2000">
                <a:solidFill>
                  <a:schemeClr val="tx1"/>
                </a:solidFill>
                <a:latin typeface="Arial" charset="0"/>
              </a:defRPr>
            </a:lvl2pPr>
            <a:lvl3pPr marL="1143000" indent="-228600" eaLnBrk="0" hangingPunct="0">
              <a:spcBef>
                <a:spcPct val="20000"/>
              </a:spcBef>
              <a:buClr>
                <a:srgbClr val="D60093"/>
              </a:buClr>
              <a:buChar char="•"/>
              <a:defRPr sz="2400">
                <a:solidFill>
                  <a:schemeClr val="tx1"/>
                </a:solidFill>
                <a:latin typeface="Arial" charset="0"/>
              </a:defRPr>
            </a:lvl3pPr>
            <a:lvl4pPr marL="1600200" indent="-228600" eaLnBrk="0" hangingPunct="0">
              <a:spcBef>
                <a:spcPct val="20000"/>
              </a:spcBef>
              <a:buClr>
                <a:srgbClr val="D60093"/>
              </a:buClr>
              <a:buFont typeface="Arial" charset="0"/>
              <a:buChar char="–"/>
              <a:defRPr sz="1600">
                <a:solidFill>
                  <a:schemeClr val="tx1"/>
                </a:solidFill>
                <a:latin typeface="Arial" charset="0"/>
              </a:defRPr>
            </a:lvl4pPr>
            <a:lvl5pPr marL="2057400" indent="-228600" eaLnBrk="0" hangingPunct="0">
              <a:spcBef>
                <a:spcPct val="20000"/>
              </a:spcBef>
              <a:buClr>
                <a:srgbClr val="D60093"/>
              </a:buClr>
              <a:buChar char="»"/>
              <a:defRPr sz="1600">
                <a:solidFill>
                  <a:schemeClr val="tx1"/>
                </a:solidFill>
                <a:latin typeface="Arial" charset="0"/>
              </a:defRPr>
            </a:lvl5pPr>
            <a:lvl6pPr marL="2514600" indent="-228600" eaLnBrk="0" fontAlgn="base" hangingPunct="0">
              <a:spcBef>
                <a:spcPct val="20000"/>
              </a:spcBef>
              <a:spcAft>
                <a:spcPct val="0"/>
              </a:spcAft>
              <a:buClr>
                <a:srgbClr val="D60093"/>
              </a:buClr>
              <a:buChar char="»"/>
              <a:defRPr sz="1600">
                <a:solidFill>
                  <a:schemeClr val="tx1"/>
                </a:solidFill>
                <a:latin typeface="Arial" charset="0"/>
              </a:defRPr>
            </a:lvl6pPr>
            <a:lvl7pPr marL="2971800" indent="-228600" eaLnBrk="0" fontAlgn="base" hangingPunct="0">
              <a:spcBef>
                <a:spcPct val="20000"/>
              </a:spcBef>
              <a:spcAft>
                <a:spcPct val="0"/>
              </a:spcAft>
              <a:buClr>
                <a:srgbClr val="D60093"/>
              </a:buClr>
              <a:buChar char="»"/>
              <a:defRPr sz="1600">
                <a:solidFill>
                  <a:schemeClr val="tx1"/>
                </a:solidFill>
                <a:latin typeface="Arial" charset="0"/>
              </a:defRPr>
            </a:lvl7pPr>
            <a:lvl8pPr marL="3429000" indent="-228600" eaLnBrk="0" fontAlgn="base" hangingPunct="0">
              <a:spcBef>
                <a:spcPct val="20000"/>
              </a:spcBef>
              <a:spcAft>
                <a:spcPct val="0"/>
              </a:spcAft>
              <a:buClr>
                <a:srgbClr val="D60093"/>
              </a:buClr>
              <a:buChar char="»"/>
              <a:defRPr sz="1600">
                <a:solidFill>
                  <a:schemeClr val="tx1"/>
                </a:solidFill>
                <a:latin typeface="Arial" charset="0"/>
              </a:defRPr>
            </a:lvl8pPr>
            <a:lvl9pPr marL="3886200" indent="-228600" eaLnBrk="0" fontAlgn="base" hangingPunct="0">
              <a:spcBef>
                <a:spcPct val="20000"/>
              </a:spcBef>
              <a:spcAft>
                <a:spcPct val="0"/>
              </a:spcAft>
              <a:buClr>
                <a:srgbClr val="D60093"/>
              </a:buClr>
              <a:buChar char="»"/>
              <a:defRPr sz="1600">
                <a:solidFill>
                  <a:schemeClr val="tx1"/>
                </a:solidFill>
                <a:latin typeface="Arial" charset="0"/>
              </a:defRPr>
            </a:lvl9pPr>
          </a:lstStyle>
          <a:p>
            <a:pPr eaLnBrk="1" hangingPunct="1">
              <a:spcBef>
                <a:spcPct val="0"/>
              </a:spcBef>
              <a:buClrTx/>
              <a:buFontTx/>
              <a:buNone/>
            </a:pPr>
            <a:r>
              <a:rPr lang="fr-FR" altLang="fr-FR" sz="1000">
                <a:solidFill>
                  <a:srgbClr val="684D2A"/>
                </a:solidFill>
              </a:rPr>
              <a:t>page </a:t>
            </a:r>
            <a:fld id="{17B3B948-79E2-4029-BF3C-022F3BC91730}" type="slidenum">
              <a:rPr lang="fr-FR" altLang="fr-FR" sz="1000" smtClean="0">
                <a:solidFill>
                  <a:srgbClr val="684D2A"/>
                </a:solidFill>
              </a:rPr>
              <a:pPr eaLnBrk="1" hangingPunct="1">
                <a:spcBef>
                  <a:spcPct val="0"/>
                </a:spcBef>
                <a:buClrTx/>
                <a:buFontTx/>
                <a:buNone/>
              </a:pPr>
              <a:t>13</a:t>
            </a:fld>
            <a:endParaRPr lang="fr-FR" altLang="fr-FR" sz="1000">
              <a:solidFill>
                <a:srgbClr val="684D2A"/>
              </a:solidFill>
            </a:endParaRPr>
          </a:p>
        </p:txBody>
      </p:sp>
    </p:spTree>
    <p:extLst>
      <p:ext uri="{BB962C8B-B14F-4D97-AF65-F5344CB8AC3E}">
        <p14:creationId xmlns:p14="http://schemas.microsoft.com/office/powerpoint/2010/main" val="122877294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4" name="Espace réservé du numéro de diapositive 3"/>
          <p:cNvSpPr>
            <a:spLocks noGrp="1"/>
          </p:cNvSpPr>
          <p:nvPr>
            <p:ph type="sldNum" sz="quarter" idx="10"/>
          </p:nvPr>
        </p:nvSpPr>
        <p:spPr bwMode="auto">
          <a:xfrm>
            <a:off x="8769350" y="6418263"/>
            <a:ext cx="792163" cy="439737"/>
          </a:xfrm>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eaLnBrk="0" hangingPunct="0">
              <a:spcBef>
                <a:spcPct val="20000"/>
              </a:spcBef>
              <a:buClr>
                <a:srgbClr val="7030A0"/>
              </a:buClr>
              <a:buFont typeface="Wingdings" pitchFamily="2" charset="2"/>
              <a:buChar char="q"/>
              <a:defRPr sz="2400">
                <a:solidFill>
                  <a:schemeClr val="tx1"/>
                </a:solidFill>
                <a:latin typeface="Arial" charset="0"/>
              </a:defRPr>
            </a:lvl1pPr>
            <a:lvl2pPr marL="742950" indent="-285750" eaLnBrk="0" hangingPunct="0">
              <a:spcBef>
                <a:spcPct val="20000"/>
              </a:spcBef>
              <a:buClr>
                <a:srgbClr val="D60093"/>
              </a:buClr>
              <a:buFont typeface="Wingdings" pitchFamily="2" charset="2"/>
              <a:buChar char="§"/>
              <a:defRPr sz="2000">
                <a:solidFill>
                  <a:schemeClr val="tx1"/>
                </a:solidFill>
                <a:latin typeface="Arial" charset="0"/>
              </a:defRPr>
            </a:lvl2pPr>
            <a:lvl3pPr marL="1143000" indent="-228600" eaLnBrk="0" hangingPunct="0">
              <a:spcBef>
                <a:spcPct val="20000"/>
              </a:spcBef>
              <a:buClr>
                <a:srgbClr val="D60093"/>
              </a:buClr>
              <a:buChar char="•"/>
              <a:defRPr sz="2400">
                <a:solidFill>
                  <a:schemeClr val="tx1"/>
                </a:solidFill>
                <a:latin typeface="Arial" charset="0"/>
              </a:defRPr>
            </a:lvl3pPr>
            <a:lvl4pPr marL="1600200" indent="-228600" eaLnBrk="0" hangingPunct="0">
              <a:spcBef>
                <a:spcPct val="20000"/>
              </a:spcBef>
              <a:buClr>
                <a:srgbClr val="D60093"/>
              </a:buClr>
              <a:buFont typeface="Arial" charset="0"/>
              <a:buChar char="–"/>
              <a:defRPr sz="1600">
                <a:solidFill>
                  <a:schemeClr val="tx1"/>
                </a:solidFill>
                <a:latin typeface="Arial" charset="0"/>
              </a:defRPr>
            </a:lvl4pPr>
            <a:lvl5pPr marL="2057400" indent="-228600" eaLnBrk="0" hangingPunct="0">
              <a:spcBef>
                <a:spcPct val="20000"/>
              </a:spcBef>
              <a:buClr>
                <a:srgbClr val="D60093"/>
              </a:buClr>
              <a:buChar char="»"/>
              <a:defRPr sz="1600">
                <a:solidFill>
                  <a:schemeClr val="tx1"/>
                </a:solidFill>
                <a:latin typeface="Arial" charset="0"/>
              </a:defRPr>
            </a:lvl5pPr>
            <a:lvl6pPr marL="2514600" indent="-228600" eaLnBrk="0" fontAlgn="base" hangingPunct="0">
              <a:spcBef>
                <a:spcPct val="20000"/>
              </a:spcBef>
              <a:spcAft>
                <a:spcPct val="0"/>
              </a:spcAft>
              <a:buClr>
                <a:srgbClr val="D60093"/>
              </a:buClr>
              <a:buChar char="»"/>
              <a:defRPr sz="1600">
                <a:solidFill>
                  <a:schemeClr val="tx1"/>
                </a:solidFill>
                <a:latin typeface="Arial" charset="0"/>
              </a:defRPr>
            </a:lvl6pPr>
            <a:lvl7pPr marL="2971800" indent="-228600" eaLnBrk="0" fontAlgn="base" hangingPunct="0">
              <a:spcBef>
                <a:spcPct val="20000"/>
              </a:spcBef>
              <a:spcAft>
                <a:spcPct val="0"/>
              </a:spcAft>
              <a:buClr>
                <a:srgbClr val="D60093"/>
              </a:buClr>
              <a:buChar char="»"/>
              <a:defRPr sz="1600">
                <a:solidFill>
                  <a:schemeClr val="tx1"/>
                </a:solidFill>
                <a:latin typeface="Arial" charset="0"/>
              </a:defRPr>
            </a:lvl7pPr>
            <a:lvl8pPr marL="3429000" indent="-228600" eaLnBrk="0" fontAlgn="base" hangingPunct="0">
              <a:spcBef>
                <a:spcPct val="20000"/>
              </a:spcBef>
              <a:spcAft>
                <a:spcPct val="0"/>
              </a:spcAft>
              <a:buClr>
                <a:srgbClr val="D60093"/>
              </a:buClr>
              <a:buChar char="»"/>
              <a:defRPr sz="1600">
                <a:solidFill>
                  <a:schemeClr val="tx1"/>
                </a:solidFill>
                <a:latin typeface="Arial" charset="0"/>
              </a:defRPr>
            </a:lvl8pPr>
            <a:lvl9pPr marL="3886200" indent="-228600" eaLnBrk="0" fontAlgn="base" hangingPunct="0">
              <a:spcBef>
                <a:spcPct val="20000"/>
              </a:spcBef>
              <a:spcAft>
                <a:spcPct val="0"/>
              </a:spcAft>
              <a:buClr>
                <a:srgbClr val="D60093"/>
              </a:buClr>
              <a:buChar char="»"/>
              <a:defRPr sz="1600">
                <a:solidFill>
                  <a:schemeClr val="tx1"/>
                </a:solidFill>
                <a:latin typeface="Arial" charset="0"/>
              </a:defRPr>
            </a:lvl9pPr>
          </a:lstStyle>
          <a:p>
            <a:pPr eaLnBrk="1" hangingPunct="1">
              <a:spcBef>
                <a:spcPct val="0"/>
              </a:spcBef>
              <a:buClrTx/>
              <a:buFontTx/>
              <a:buNone/>
            </a:pPr>
            <a:r>
              <a:rPr lang="fr-FR" altLang="fr-FR" sz="1000">
                <a:solidFill>
                  <a:srgbClr val="684D2A"/>
                </a:solidFill>
              </a:rPr>
              <a:t>page </a:t>
            </a:r>
            <a:fld id="{17B3B948-79E2-4029-BF3C-022F3BC91730}" type="slidenum">
              <a:rPr lang="fr-FR" altLang="fr-FR" sz="1000" smtClean="0">
                <a:solidFill>
                  <a:srgbClr val="684D2A"/>
                </a:solidFill>
              </a:rPr>
              <a:pPr eaLnBrk="1" hangingPunct="1">
                <a:spcBef>
                  <a:spcPct val="0"/>
                </a:spcBef>
                <a:buClrTx/>
                <a:buFontTx/>
                <a:buNone/>
              </a:pPr>
              <a:t>14</a:t>
            </a:fld>
            <a:endParaRPr lang="fr-FR" altLang="fr-FR" sz="1000">
              <a:solidFill>
                <a:srgbClr val="684D2A"/>
              </a:solidFill>
            </a:endParaRPr>
          </a:p>
        </p:txBody>
      </p:sp>
      <p:sp>
        <p:nvSpPr>
          <p:cNvPr id="5" name="Sous-titre 2"/>
          <p:cNvSpPr>
            <a:spLocks noGrp="1"/>
          </p:cNvSpPr>
          <p:nvPr>
            <p:ph type="subTitle" idx="4294967295"/>
          </p:nvPr>
        </p:nvSpPr>
        <p:spPr>
          <a:xfrm>
            <a:off x="1244588" y="1125538"/>
            <a:ext cx="8420112" cy="4487862"/>
          </a:xfrm>
        </p:spPr>
        <p:txBody>
          <a:bodyPr/>
          <a:lstStyle/>
          <a:p>
            <a:pPr marL="0" indent="0" algn="ctr">
              <a:buNone/>
            </a:pPr>
            <a:r>
              <a:rPr lang="fr-FR" altLang="fr-FR" sz="3200" b="1" dirty="0"/>
              <a:t>Ensemble d’activités corrélées</a:t>
            </a:r>
          </a:p>
          <a:p>
            <a:pPr marL="0" indent="0" algn="ctr">
              <a:buNone/>
            </a:pPr>
            <a:endParaRPr lang="fr-FR" altLang="fr-FR" dirty="0"/>
          </a:p>
          <a:p>
            <a:pPr marL="0" indent="0" algn="ctr">
              <a:buNone/>
            </a:pPr>
            <a:r>
              <a:rPr lang="fr-FR" altLang="fr-FR" dirty="0"/>
              <a:t>ayant pour objectif de</a:t>
            </a:r>
          </a:p>
          <a:p>
            <a:pPr marL="0" indent="0" algn="ctr">
              <a:buNone/>
            </a:pPr>
            <a:endParaRPr lang="fr-FR" altLang="fr-FR" dirty="0"/>
          </a:p>
          <a:p>
            <a:pPr marL="0" indent="0" algn="ctr">
              <a:buNone/>
            </a:pPr>
            <a:r>
              <a:rPr lang="fr-FR" altLang="fr-FR" sz="3200" b="1" dirty="0"/>
              <a:t>Fournir </a:t>
            </a:r>
            <a:r>
              <a:rPr lang="fr-FR" altLang="fr-FR" sz="3200" b="1" u="sng" dirty="0"/>
              <a:t>régulièrement</a:t>
            </a:r>
            <a:r>
              <a:rPr lang="fr-FR" altLang="fr-FR" sz="3200" b="1" dirty="0"/>
              <a:t> un </a:t>
            </a:r>
            <a:r>
              <a:rPr lang="fr-FR" altLang="fr-FR" sz="3200" b="1" u="sng" dirty="0"/>
              <a:t>produit conforme </a:t>
            </a:r>
            <a:r>
              <a:rPr lang="fr-FR" altLang="fr-FR" sz="3200" b="1" dirty="0"/>
              <a:t>aux exigences des clients</a:t>
            </a:r>
            <a:endParaRPr lang="fr-FR" altLang="fr-FR" b="1" dirty="0"/>
          </a:p>
          <a:p>
            <a:pPr marL="0" indent="0" algn="ctr">
              <a:buNone/>
            </a:pPr>
            <a:endParaRPr lang="fr-FR" altLang="fr-FR" dirty="0"/>
          </a:p>
          <a:p>
            <a:pPr marL="0" indent="0" algn="ctr">
              <a:buNone/>
            </a:pPr>
            <a:r>
              <a:rPr lang="fr-FR" altLang="fr-FR" dirty="0"/>
              <a:t>et aux exigences légales et réglementaires applicables</a:t>
            </a:r>
            <a:endParaRPr lang="fr-FR" altLang="fr-FR" b="1" dirty="0"/>
          </a:p>
        </p:txBody>
      </p:sp>
      <p:sp>
        <p:nvSpPr>
          <p:cNvPr id="6" name="Titre 1"/>
          <p:cNvSpPr txBox="1">
            <a:spLocks/>
          </p:cNvSpPr>
          <p:nvPr/>
        </p:nvSpPr>
        <p:spPr bwMode="auto">
          <a:xfrm>
            <a:off x="1352600" y="152401"/>
            <a:ext cx="8312100" cy="720316"/>
          </a:xfrm>
          <a:prstGeom prst="rect">
            <a:avLst/>
          </a:prstGeom>
          <a:noFill/>
          <a:ln>
            <a:noFill/>
          </a:ln>
          <a:effectLst/>
          <a:extLst>
            <a:ext uri="{909E8E84-426E-40dd-AFC4-6F175D3DCCD1}">
              <a14:hiddenFill xmlns="" xmlns:a14="http://schemas.microsoft.com/office/drawing/2010/main">
                <a:solidFill>
                  <a:srgbClr val="D60093"/>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2800" b="1">
                <a:solidFill>
                  <a:srgbClr val="800080"/>
                </a:solidFill>
                <a:latin typeface="+mj-lt"/>
                <a:ea typeface="+mj-ea"/>
                <a:cs typeface="+mj-cs"/>
              </a:defRPr>
            </a:lvl1pPr>
            <a:lvl2pPr algn="ctr" rtl="0" eaLnBrk="0" fontAlgn="base" hangingPunct="0">
              <a:spcBef>
                <a:spcPct val="0"/>
              </a:spcBef>
              <a:spcAft>
                <a:spcPct val="0"/>
              </a:spcAft>
              <a:defRPr sz="2800" b="1">
                <a:solidFill>
                  <a:srgbClr val="7030A0"/>
                </a:solidFill>
                <a:latin typeface="Arial" charset="0"/>
              </a:defRPr>
            </a:lvl2pPr>
            <a:lvl3pPr algn="ctr" rtl="0" eaLnBrk="0" fontAlgn="base" hangingPunct="0">
              <a:spcBef>
                <a:spcPct val="0"/>
              </a:spcBef>
              <a:spcAft>
                <a:spcPct val="0"/>
              </a:spcAft>
              <a:defRPr sz="2800" b="1">
                <a:solidFill>
                  <a:srgbClr val="7030A0"/>
                </a:solidFill>
                <a:latin typeface="Arial" charset="0"/>
              </a:defRPr>
            </a:lvl3pPr>
            <a:lvl4pPr algn="ctr" rtl="0" eaLnBrk="0" fontAlgn="base" hangingPunct="0">
              <a:spcBef>
                <a:spcPct val="0"/>
              </a:spcBef>
              <a:spcAft>
                <a:spcPct val="0"/>
              </a:spcAft>
              <a:defRPr sz="2800" b="1">
                <a:solidFill>
                  <a:srgbClr val="7030A0"/>
                </a:solidFill>
                <a:latin typeface="Arial" charset="0"/>
              </a:defRPr>
            </a:lvl4pPr>
            <a:lvl5pPr algn="ctr" rtl="0" eaLnBrk="0" fontAlgn="base" hangingPunct="0">
              <a:spcBef>
                <a:spcPct val="0"/>
              </a:spcBef>
              <a:spcAft>
                <a:spcPct val="0"/>
              </a:spcAft>
              <a:defRPr sz="2800" b="1">
                <a:solidFill>
                  <a:srgbClr val="7030A0"/>
                </a:solidFill>
                <a:latin typeface="Arial" charset="0"/>
              </a:defRPr>
            </a:lvl5pPr>
            <a:lvl6pPr marL="457200" algn="ctr" rtl="0" fontAlgn="base">
              <a:spcBef>
                <a:spcPct val="0"/>
              </a:spcBef>
              <a:spcAft>
                <a:spcPct val="0"/>
              </a:spcAft>
              <a:defRPr sz="2400" b="1">
                <a:solidFill>
                  <a:schemeClr val="tx2"/>
                </a:solidFill>
                <a:latin typeface="Arial" charset="0"/>
              </a:defRPr>
            </a:lvl6pPr>
            <a:lvl7pPr marL="914400" algn="ctr" rtl="0" fontAlgn="base">
              <a:spcBef>
                <a:spcPct val="0"/>
              </a:spcBef>
              <a:spcAft>
                <a:spcPct val="0"/>
              </a:spcAft>
              <a:defRPr sz="2400" b="1">
                <a:solidFill>
                  <a:schemeClr val="tx2"/>
                </a:solidFill>
                <a:latin typeface="Arial" charset="0"/>
              </a:defRPr>
            </a:lvl7pPr>
            <a:lvl8pPr marL="1371600" algn="ctr" rtl="0" fontAlgn="base">
              <a:spcBef>
                <a:spcPct val="0"/>
              </a:spcBef>
              <a:spcAft>
                <a:spcPct val="0"/>
              </a:spcAft>
              <a:defRPr sz="2400" b="1">
                <a:solidFill>
                  <a:schemeClr val="tx2"/>
                </a:solidFill>
                <a:latin typeface="Arial" charset="0"/>
              </a:defRPr>
            </a:lvl8pPr>
            <a:lvl9pPr marL="1828800" algn="ctr" rtl="0" fontAlgn="base">
              <a:spcBef>
                <a:spcPct val="0"/>
              </a:spcBef>
              <a:spcAft>
                <a:spcPct val="0"/>
              </a:spcAft>
              <a:defRPr sz="2400" b="1">
                <a:solidFill>
                  <a:schemeClr val="tx2"/>
                </a:solidFill>
                <a:latin typeface="Arial" charset="0"/>
              </a:defRPr>
            </a:lvl9pPr>
          </a:lstStyle>
          <a:p>
            <a:pPr algn="l"/>
            <a:r>
              <a:rPr lang="fr-FR" altLang="fr-FR" kern="0" dirty="0">
                <a:solidFill>
                  <a:schemeClr val="accent1"/>
                </a:solidFill>
              </a:rPr>
              <a:t>SMQ : </a:t>
            </a:r>
            <a:r>
              <a:rPr lang="fr-FR" altLang="fr-FR" sz="2000" kern="0" dirty="0">
                <a:solidFill>
                  <a:schemeClr val="accent1"/>
                </a:solidFill>
              </a:rPr>
              <a:t>Notion de processus</a:t>
            </a:r>
            <a:endParaRPr lang="fr-FR" altLang="fr-FR" kern="0" dirty="0">
              <a:solidFill>
                <a:schemeClr val="accent1"/>
              </a:solidFill>
            </a:endParaRPr>
          </a:p>
        </p:txBody>
      </p:sp>
      <p:grpSp>
        <p:nvGrpSpPr>
          <p:cNvPr id="2" name="Groupe 1"/>
          <p:cNvGrpSpPr/>
          <p:nvPr/>
        </p:nvGrpSpPr>
        <p:grpSpPr>
          <a:xfrm>
            <a:off x="2144688" y="800708"/>
            <a:ext cx="6498186" cy="5292010"/>
            <a:chOff x="2144688" y="800708"/>
            <a:chExt cx="6498186" cy="5292010"/>
          </a:xfrm>
        </p:grpSpPr>
        <p:pic>
          <p:nvPicPr>
            <p:cNvPr id="7" name="Image 6"/>
            <p:cNvPicPr>
              <a:picLocks noChangeAspect="1"/>
            </p:cNvPicPr>
            <p:nvPr/>
          </p:nvPicPr>
          <p:blipFill>
            <a:blip r:embed="rId3">
              <a:clrChange>
                <a:clrFrom>
                  <a:srgbClr val="479FD6"/>
                </a:clrFrom>
                <a:clrTo>
                  <a:srgbClr val="479FD6">
                    <a:alpha val="0"/>
                  </a:srgbClr>
                </a:clrTo>
              </a:clrChange>
              <a:grayscl/>
              <a:extLst>
                <a:ext uri="{28A0092B-C50C-407E-A947-70E740481C1C}">
                  <a14:useLocalDpi xmlns:a14="http://schemas.microsoft.com/office/drawing/2010/main" val="0"/>
                </a:ext>
              </a:extLst>
            </a:blip>
            <a:stretch>
              <a:fillRect/>
            </a:stretch>
          </p:blipFill>
          <p:spPr>
            <a:xfrm rot="5400000">
              <a:off x="2801708" y="1817190"/>
              <a:ext cx="5220000" cy="3331055"/>
            </a:xfrm>
            <a:prstGeom prst="rect">
              <a:avLst/>
            </a:prstGeom>
            <a:ln w="31750">
              <a:solidFill>
                <a:schemeClr val="tx1">
                  <a:lumMod val="50000"/>
                  <a:lumOff val="50000"/>
                </a:schemeClr>
              </a:solidFill>
            </a:ln>
          </p:spPr>
        </p:pic>
        <p:sp>
          <p:nvSpPr>
            <p:cNvPr id="8" name="Flèche gauche 7"/>
            <p:cNvSpPr>
              <a:spLocks noChangeAspect="1"/>
            </p:cNvSpPr>
            <p:nvPr/>
          </p:nvSpPr>
          <p:spPr>
            <a:xfrm rot="10800000">
              <a:off x="7346337" y="800708"/>
              <a:ext cx="522987" cy="5220000"/>
            </a:xfrm>
            <a:prstGeom prst="leftArrow">
              <a:avLst>
                <a:gd name="adj1" fmla="val 53622"/>
                <a:gd name="adj2" fmla="val 72676"/>
              </a:avLst>
            </a:prstGeom>
            <a:solidFill>
              <a:schemeClr val="bg1">
                <a:lumMod val="75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9" name="Flèche gauche 8"/>
            <p:cNvSpPr>
              <a:spLocks noChangeAspect="1"/>
            </p:cNvSpPr>
            <p:nvPr/>
          </p:nvSpPr>
          <p:spPr>
            <a:xfrm rot="10800000">
              <a:off x="3048315" y="800708"/>
              <a:ext cx="522987" cy="5220000"/>
            </a:xfrm>
            <a:prstGeom prst="leftArrow">
              <a:avLst>
                <a:gd name="adj1" fmla="val 53622"/>
                <a:gd name="adj2" fmla="val 72676"/>
              </a:avLst>
            </a:prstGeom>
            <a:solidFill>
              <a:schemeClr val="bg1">
                <a:lumMod val="75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 name="ZoneTexte 9"/>
            <p:cNvSpPr txBox="1"/>
            <p:nvPr/>
          </p:nvSpPr>
          <p:spPr>
            <a:xfrm>
              <a:off x="2144688" y="800708"/>
              <a:ext cx="485518" cy="5220000"/>
            </a:xfrm>
            <a:prstGeom prst="rect">
              <a:avLst/>
            </a:prstGeom>
            <a:noFill/>
          </p:spPr>
          <p:txBody>
            <a:bodyPr vert="wordArtVert" wrap="none" rtlCol="0">
              <a:spAutoFit/>
            </a:bodyPr>
            <a:lstStyle/>
            <a:p>
              <a:pPr algn="ctr"/>
              <a:r>
                <a:rPr lang="fr-FR" dirty="0"/>
                <a:t>Données d’entrée</a:t>
              </a:r>
            </a:p>
          </p:txBody>
        </p:sp>
        <p:sp>
          <p:nvSpPr>
            <p:cNvPr id="11" name="ZoneTexte 10"/>
            <p:cNvSpPr txBox="1"/>
            <p:nvPr/>
          </p:nvSpPr>
          <p:spPr>
            <a:xfrm>
              <a:off x="8157356" y="800708"/>
              <a:ext cx="485518" cy="5220000"/>
            </a:xfrm>
            <a:prstGeom prst="rect">
              <a:avLst/>
            </a:prstGeom>
            <a:noFill/>
          </p:spPr>
          <p:txBody>
            <a:bodyPr vert="wordArtVert" wrap="none" rtlCol="0">
              <a:spAutoFit/>
            </a:bodyPr>
            <a:lstStyle/>
            <a:p>
              <a:pPr algn="ctr"/>
              <a:r>
                <a:rPr lang="fr-FR" dirty="0"/>
                <a:t>Données de sortie</a:t>
              </a:r>
            </a:p>
          </p:txBody>
        </p:sp>
      </p:grpSp>
      <p:sp>
        <p:nvSpPr>
          <p:cNvPr id="3" name="ZoneTexte 2"/>
          <p:cNvSpPr txBox="1"/>
          <p:nvPr/>
        </p:nvSpPr>
        <p:spPr>
          <a:xfrm>
            <a:off x="3309808" y="368660"/>
            <a:ext cx="3038011" cy="6247864"/>
          </a:xfrm>
          <a:prstGeom prst="rect">
            <a:avLst/>
          </a:prstGeom>
          <a:noFill/>
        </p:spPr>
        <p:txBody>
          <a:bodyPr wrap="none" rtlCol="0">
            <a:spAutoFit/>
          </a:bodyPr>
          <a:lstStyle/>
          <a:p>
            <a:r>
              <a:rPr lang="fr-FR" sz="40000" dirty="0"/>
              <a:t>?</a:t>
            </a:r>
          </a:p>
        </p:txBody>
      </p:sp>
    </p:spTree>
    <p:extLst>
      <p:ext uri="{BB962C8B-B14F-4D97-AF65-F5344CB8AC3E}">
        <p14:creationId xmlns:p14="http://schemas.microsoft.com/office/powerpoint/2010/main" val="29007168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subTnLst>
                                    <p:set>
                                      <p:cBhvr override="childStyle">
                                        <p:cTn dur="1" fill="hold" display="0" masterRel="nextClick" afterEffect="1"/>
                                        <p:tgtEl>
                                          <p:spTgt spid="3"/>
                                        </p:tgtEl>
                                        <p:attrNameLst>
                                          <p:attrName>style.visibility</p:attrName>
                                        </p:attrNameLst>
                                      </p:cBhvr>
                                      <p:to>
                                        <p:strVal val="hidden"/>
                                      </p:to>
                                    </p:set>
                                  </p:subTnLst>
                                </p:cTn>
                              </p:par>
                            </p:childTnLst>
                          </p:cTn>
                        </p:par>
                      </p:childTnLst>
                    </p:cTn>
                  </p:par>
                  <p:par>
                    <p:cTn id="7" fill="hold">
                      <p:stCondLst>
                        <p:cond delay="indefinite"/>
                      </p:stCondLst>
                      <p:childTnLst>
                        <p:par>
                          <p:cTn id="8" fill="hold">
                            <p:stCondLst>
                              <p:cond delay="0"/>
                            </p:stCondLst>
                            <p:childTnLst>
                              <p:par>
                                <p:cTn id="9" presetID="10" presetClass="entr" presetSubtype="0" fill="hold" grpId="2" nodeType="clickEffect">
                                  <p:stCondLst>
                                    <p:cond delay="0"/>
                                  </p:stCondLst>
                                  <p:childTnLst>
                                    <p:set>
                                      <p:cBhvr>
                                        <p:cTn id="10" dur="1" fill="hold">
                                          <p:stCondLst>
                                            <p:cond delay="0"/>
                                          </p:stCondLst>
                                        </p:cTn>
                                        <p:tgtEl>
                                          <p:spTgt spid="5">
                                            <p:txEl>
                                              <p:pRg st="0" end="0"/>
                                            </p:txEl>
                                          </p:spTgt>
                                        </p:tgtEl>
                                        <p:attrNameLst>
                                          <p:attrName>style.visibility</p:attrName>
                                        </p:attrNameLst>
                                      </p:cBhvr>
                                      <p:to>
                                        <p:strVal val="visible"/>
                                      </p:to>
                                    </p:set>
                                    <p:animEffect transition="in" filter="fade">
                                      <p:cBhvr>
                                        <p:cTn id="11" dur="500"/>
                                        <p:tgtEl>
                                          <p:spTgt spid="5">
                                            <p:txEl>
                                              <p:pRg st="0" end="0"/>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2" nodeType="clickEffect">
                                  <p:stCondLst>
                                    <p:cond delay="0"/>
                                  </p:stCondLst>
                                  <p:childTnLst>
                                    <p:set>
                                      <p:cBhvr>
                                        <p:cTn id="15" dur="1" fill="hold">
                                          <p:stCondLst>
                                            <p:cond delay="0"/>
                                          </p:stCondLst>
                                        </p:cTn>
                                        <p:tgtEl>
                                          <p:spTgt spid="5">
                                            <p:txEl>
                                              <p:pRg st="2" end="2"/>
                                            </p:txEl>
                                          </p:spTgt>
                                        </p:tgtEl>
                                        <p:attrNameLst>
                                          <p:attrName>style.visibility</p:attrName>
                                        </p:attrNameLst>
                                      </p:cBhvr>
                                      <p:to>
                                        <p:strVal val="visible"/>
                                      </p:to>
                                    </p:set>
                                    <p:animEffect transition="in" filter="fade">
                                      <p:cBhvr>
                                        <p:cTn id="16" dur="500"/>
                                        <p:tgtEl>
                                          <p:spTgt spid="5">
                                            <p:txEl>
                                              <p:pRg st="2" end="2"/>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2" nodeType="clickEffect">
                                  <p:stCondLst>
                                    <p:cond delay="0"/>
                                  </p:stCondLst>
                                  <p:childTnLst>
                                    <p:set>
                                      <p:cBhvr>
                                        <p:cTn id="20" dur="1" fill="hold">
                                          <p:stCondLst>
                                            <p:cond delay="0"/>
                                          </p:stCondLst>
                                        </p:cTn>
                                        <p:tgtEl>
                                          <p:spTgt spid="5">
                                            <p:txEl>
                                              <p:pRg st="4" end="4"/>
                                            </p:txEl>
                                          </p:spTgt>
                                        </p:tgtEl>
                                        <p:attrNameLst>
                                          <p:attrName>style.visibility</p:attrName>
                                        </p:attrNameLst>
                                      </p:cBhvr>
                                      <p:to>
                                        <p:strVal val="visible"/>
                                      </p:to>
                                    </p:set>
                                    <p:animEffect transition="in" filter="fade">
                                      <p:cBhvr>
                                        <p:cTn id="21" dur="500"/>
                                        <p:tgtEl>
                                          <p:spTgt spid="5">
                                            <p:txEl>
                                              <p:pRg st="4" end="4"/>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2" nodeType="clickEffect">
                                  <p:stCondLst>
                                    <p:cond delay="0"/>
                                  </p:stCondLst>
                                  <p:childTnLst>
                                    <p:set>
                                      <p:cBhvr>
                                        <p:cTn id="25" dur="1" fill="hold">
                                          <p:stCondLst>
                                            <p:cond delay="0"/>
                                          </p:stCondLst>
                                        </p:cTn>
                                        <p:tgtEl>
                                          <p:spTgt spid="5">
                                            <p:txEl>
                                              <p:pRg st="6" end="6"/>
                                            </p:txEl>
                                          </p:spTgt>
                                        </p:tgtEl>
                                        <p:attrNameLst>
                                          <p:attrName>style.visibility</p:attrName>
                                        </p:attrNameLst>
                                      </p:cBhvr>
                                      <p:to>
                                        <p:strVal val="visible"/>
                                      </p:to>
                                    </p:set>
                                    <p:animEffect transition="in" filter="fade">
                                      <p:cBhvr>
                                        <p:cTn id="26" dur="500"/>
                                        <p:tgtEl>
                                          <p:spTgt spid="5">
                                            <p:txEl>
                                              <p:pRg st="6" end="6"/>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xit" presetSubtype="0" fill="hold" grpId="1" nodeType="clickEffect">
                                  <p:stCondLst>
                                    <p:cond delay="0"/>
                                  </p:stCondLst>
                                  <p:childTnLst>
                                    <p:animEffect transition="out" filter="fade">
                                      <p:cBhvr>
                                        <p:cTn id="30" dur="500"/>
                                        <p:tgtEl>
                                          <p:spTgt spid="5">
                                            <p:txEl>
                                              <p:pRg st="0" end="0"/>
                                            </p:txEl>
                                          </p:spTgt>
                                        </p:tgtEl>
                                      </p:cBhvr>
                                    </p:animEffect>
                                    <p:set>
                                      <p:cBhvr>
                                        <p:cTn id="31" dur="1" fill="hold">
                                          <p:stCondLst>
                                            <p:cond delay="499"/>
                                          </p:stCondLst>
                                        </p:cTn>
                                        <p:tgtEl>
                                          <p:spTgt spid="5">
                                            <p:txEl>
                                              <p:pRg st="0" end="0"/>
                                            </p:txEl>
                                          </p:spTgt>
                                        </p:tgtEl>
                                        <p:attrNameLst>
                                          <p:attrName>style.visibility</p:attrName>
                                        </p:attrNameLst>
                                      </p:cBhvr>
                                      <p:to>
                                        <p:strVal val="hidden"/>
                                      </p:to>
                                    </p:set>
                                  </p:childTnLst>
                                </p:cTn>
                              </p:par>
                              <p:par>
                                <p:cTn id="32" presetID="10" presetClass="exit" presetSubtype="0" fill="hold" grpId="1" nodeType="withEffect">
                                  <p:stCondLst>
                                    <p:cond delay="0"/>
                                  </p:stCondLst>
                                  <p:childTnLst>
                                    <p:animEffect transition="out" filter="fade">
                                      <p:cBhvr>
                                        <p:cTn id="33" dur="500"/>
                                        <p:tgtEl>
                                          <p:spTgt spid="5">
                                            <p:txEl>
                                              <p:pRg st="2" end="2"/>
                                            </p:txEl>
                                          </p:spTgt>
                                        </p:tgtEl>
                                      </p:cBhvr>
                                    </p:animEffect>
                                    <p:set>
                                      <p:cBhvr>
                                        <p:cTn id="34" dur="1" fill="hold">
                                          <p:stCondLst>
                                            <p:cond delay="499"/>
                                          </p:stCondLst>
                                        </p:cTn>
                                        <p:tgtEl>
                                          <p:spTgt spid="5">
                                            <p:txEl>
                                              <p:pRg st="2" end="2"/>
                                            </p:txEl>
                                          </p:spTgt>
                                        </p:tgtEl>
                                        <p:attrNameLst>
                                          <p:attrName>style.visibility</p:attrName>
                                        </p:attrNameLst>
                                      </p:cBhvr>
                                      <p:to>
                                        <p:strVal val="hidden"/>
                                      </p:to>
                                    </p:set>
                                  </p:childTnLst>
                                </p:cTn>
                              </p:par>
                              <p:par>
                                <p:cTn id="35" presetID="10" presetClass="exit" presetSubtype="0" fill="hold" grpId="1" nodeType="withEffect">
                                  <p:stCondLst>
                                    <p:cond delay="0"/>
                                  </p:stCondLst>
                                  <p:childTnLst>
                                    <p:animEffect transition="out" filter="fade">
                                      <p:cBhvr>
                                        <p:cTn id="36" dur="500"/>
                                        <p:tgtEl>
                                          <p:spTgt spid="5">
                                            <p:txEl>
                                              <p:pRg st="4" end="4"/>
                                            </p:txEl>
                                          </p:spTgt>
                                        </p:tgtEl>
                                      </p:cBhvr>
                                    </p:animEffect>
                                    <p:set>
                                      <p:cBhvr>
                                        <p:cTn id="37" dur="1" fill="hold">
                                          <p:stCondLst>
                                            <p:cond delay="499"/>
                                          </p:stCondLst>
                                        </p:cTn>
                                        <p:tgtEl>
                                          <p:spTgt spid="5">
                                            <p:txEl>
                                              <p:pRg st="4" end="4"/>
                                            </p:txEl>
                                          </p:spTgt>
                                        </p:tgtEl>
                                        <p:attrNameLst>
                                          <p:attrName>style.visibility</p:attrName>
                                        </p:attrNameLst>
                                      </p:cBhvr>
                                      <p:to>
                                        <p:strVal val="hidden"/>
                                      </p:to>
                                    </p:set>
                                  </p:childTnLst>
                                </p:cTn>
                              </p:par>
                              <p:par>
                                <p:cTn id="38" presetID="10" presetClass="exit" presetSubtype="0" fill="hold" grpId="1" nodeType="withEffect">
                                  <p:stCondLst>
                                    <p:cond delay="0"/>
                                  </p:stCondLst>
                                  <p:childTnLst>
                                    <p:animEffect transition="out" filter="fade">
                                      <p:cBhvr>
                                        <p:cTn id="39" dur="500"/>
                                        <p:tgtEl>
                                          <p:spTgt spid="5">
                                            <p:txEl>
                                              <p:pRg st="6" end="6"/>
                                            </p:txEl>
                                          </p:spTgt>
                                        </p:tgtEl>
                                      </p:cBhvr>
                                    </p:animEffect>
                                    <p:set>
                                      <p:cBhvr>
                                        <p:cTn id="40" dur="1" fill="hold">
                                          <p:stCondLst>
                                            <p:cond delay="499"/>
                                          </p:stCondLst>
                                        </p:cTn>
                                        <p:tgtEl>
                                          <p:spTgt spid="5">
                                            <p:txEl>
                                              <p:pRg st="6" end="6"/>
                                            </p:txEl>
                                          </p:spTgt>
                                        </p:tgtEl>
                                        <p:attrNameLst>
                                          <p:attrName>style.visibility</p:attrName>
                                        </p:attrNameLst>
                                      </p:cBhvr>
                                      <p:to>
                                        <p:strVal val="hidden"/>
                                      </p:to>
                                    </p:set>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nodeType="clickEffect">
                                  <p:stCondLst>
                                    <p:cond delay="0"/>
                                  </p:stCondLst>
                                  <p:childTnLst>
                                    <p:set>
                                      <p:cBhvr>
                                        <p:cTn id="44" dur="1" fill="hold">
                                          <p:stCondLst>
                                            <p:cond delay="0"/>
                                          </p:stCondLst>
                                        </p:cTn>
                                        <p:tgtEl>
                                          <p:spTgt spid="2"/>
                                        </p:tgtEl>
                                        <p:attrNameLst>
                                          <p:attrName>style.visibility</p:attrName>
                                        </p:attrNameLst>
                                      </p:cBhvr>
                                      <p:to>
                                        <p:strVal val="visible"/>
                                      </p:to>
                                    </p:set>
                                    <p:animEffect transition="in" filter="fade">
                                      <p:cBhvr>
                                        <p:cTn id="45"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1" uiExpand="1" build="p"/>
      <p:bldP spid="5" grpId="2" uiExpand="1" build="p"/>
      <p:bldP spid="3"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4" name="Espace réservé du numéro de diapositive 3"/>
          <p:cNvSpPr>
            <a:spLocks noGrp="1"/>
          </p:cNvSpPr>
          <p:nvPr>
            <p:ph type="sldNum" sz="quarter" idx="10"/>
          </p:nvPr>
        </p:nvSpPr>
        <p:spPr bwMode="auto">
          <a:xfrm>
            <a:off x="8769350" y="6418263"/>
            <a:ext cx="792163" cy="439737"/>
          </a:xfrm>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eaLnBrk="0" hangingPunct="0">
              <a:spcBef>
                <a:spcPct val="20000"/>
              </a:spcBef>
              <a:buClr>
                <a:srgbClr val="7030A0"/>
              </a:buClr>
              <a:buFont typeface="Wingdings" pitchFamily="2" charset="2"/>
              <a:buChar char="q"/>
              <a:defRPr sz="2400">
                <a:solidFill>
                  <a:schemeClr val="tx1"/>
                </a:solidFill>
                <a:latin typeface="Arial" charset="0"/>
              </a:defRPr>
            </a:lvl1pPr>
            <a:lvl2pPr marL="742950" indent="-285750" eaLnBrk="0" hangingPunct="0">
              <a:spcBef>
                <a:spcPct val="20000"/>
              </a:spcBef>
              <a:buClr>
                <a:srgbClr val="D60093"/>
              </a:buClr>
              <a:buFont typeface="Wingdings" pitchFamily="2" charset="2"/>
              <a:buChar char="§"/>
              <a:defRPr sz="2000">
                <a:solidFill>
                  <a:schemeClr val="tx1"/>
                </a:solidFill>
                <a:latin typeface="Arial" charset="0"/>
              </a:defRPr>
            </a:lvl2pPr>
            <a:lvl3pPr marL="1143000" indent="-228600" eaLnBrk="0" hangingPunct="0">
              <a:spcBef>
                <a:spcPct val="20000"/>
              </a:spcBef>
              <a:buClr>
                <a:srgbClr val="D60093"/>
              </a:buClr>
              <a:buChar char="•"/>
              <a:defRPr sz="2400">
                <a:solidFill>
                  <a:schemeClr val="tx1"/>
                </a:solidFill>
                <a:latin typeface="Arial" charset="0"/>
              </a:defRPr>
            </a:lvl3pPr>
            <a:lvl4pPr marL="1600200" indent="-228600" eaLnBrk="0" hangingPunct="0">
              <a:spcBef>
                <a:spcPct val="20000"/>
              </a:spcBef>
              <a:buClr>
                <a:srgbClr val="D60093"/>
              </a:buClr>
              <a:buFont typeface="Arial" charset="0"/>
              <a:buChar char="–"/>
              <a:defRPr sz="1600">
                <a:solidFill>
                  <a:schemeClr val="tx1"/>
                </a:solidFill>
                <a:latin typeface="Arial" charset="0"/>
              </a:defRPr>
            </a:lvl4pPr>
            <a:lvl5pPr marL="2057400" indent="-228600" eaLnBrk="0" hangingPunct="0">
              <a:spcBef>
                <a:spcPct val="20000"/>
              </a:spcBef>
              <a:buClr>
                <a:srgbClr val="D60093"/>
              </a:buClr>
              <a:buChar char="»"/>
              <a:defRPr sz="1600">
                <a:solidFill>
                  <a:schemeClr val="tx1"/>
                </a:solidFill>
                <a:latin typeface="Arial" charset="0"/>
              </a:defRPr>
            </a:lvl5pPr>
            <a:lvl6pPr marL="2514600" indent="-228600" eaLnBrk="0" fontAlgn="base" hangingPunct="0">
              <a:spcBef>
                <a:spcPct val="20000"/>
              </a:spcBef>
              <a:spcAft>
                <a:spcPct val="0"/>
              </a:spcAft>
              <a:buClr>
                <a:srgbClr val="D60093"/>
              </a:buClr>
              <a:buChar char="»"/>
              <a:defRPr sz="1600">
                <a:solidFill>
                  <a:schemeClr val="tx1"/>
                </a:solidFill>
                <a:latin typeface="Arial" charset="0"/>
              </a:defRPr>
            </a:lvl6pPr>
            <a:lvl7pPr marL="2971800" indent="-228600" eaLnBrk="0" fontAlgn="base" hangingPunct="0">
              <a:spcBef>
                <a:spcPct val="20000"/>
              </a:spcBef>
              <a:spcAft>
                <a:spcPct val="0"/>
              </a:spcAft>
              <a:buClr>
                <a:srgbClr val="D60093"/>
              </a:buClr>
              <a:buChar char="»"/>
              <a:defRPr sz="1600">
                <a:solidFill>
                  <a:schemeClr val="tx1"/>
                </a:solidFill>
                <a:latin typeface="Arial" charset="0"/>
              </a:defRPr>
            </a:lvl7pPr>
            <a:lvl8pPr marL="3429000" indent="-228600" eaLnBrk="0" fontAlgn="base" hangingPunct="0">
              <a:spcBef>
                <a:spcPct val="20000"/>
              </a:spcBef>
              <a:spcAft>
                <a:spcPct val="0"/>
              </a:spcAft>
              <a:buClr>
                <a:srgbClr val="D60093"/>
              </a:buClr>
              <a:buChar char="»"/>
              <a:defRPr sz="1600">
                <a:solidFill>
                  <a:schemeClr val="tx1"/>
                </a:solidFill>
                <a:latin typeface="Arial" charset="0"/>
              </a:defRPr>
            </a:lvl8pPr>
            <a:lvl9pPr marL="3886200" indent="-228600" eaLnBrk="0" fontAlgn="base" hangingPunct="0">
              <a:spcBef>
                <a:spcPct val="20000"/>
              </a:spcBef>
              <a:spcAft>
                <a:spcPct val="0"/>
              </a:spcAft>
              <a:buClr>
                <a:srgbClr val="D60093"/>
              </a:buClr>
              <a:buChar char="»"/>
              <a:defRPr sz="1600">
                <a:solidFill>
                  <a:schemeClr val="tx1"/>
                </a:solidFill>
                <a:latin typeface="Arial" charset="0"/>
              </a:defRPr>
            </a:lvl9pPr>
          </a:lstStyle>
          <a:p>
            <a:pPr eaLnBrk="1" hangingPunct="1">
              <a:spcBef>
                <a:spcPct val="0"/>
              </a:spcBef>
              <a:buClrTx/>
              <a:buFontTx/>
              <a:buNone/>
            </a:pPr>
            <a:r>
              <a:rPr lang="fr-FR" altLang="fr-FR" sz="1000">
                <a:solidFill>
                  <a:srgbClr val="684D2A"/>
                </a:solidFill>
              </a:rPr>
              <a:t>page </a:t>
            </a:r>
            <a:fld id="{17B3B948-79E2-4029-BF3C-022F3BC91730}" type="slidenum">
              <a:rPr lang="fr-FR" altLang="fr-FR" sz="1000" smtClean="0">
                <a:solidFill>
                  <a:srgbClr val="684D2A"/>
                </a:solidFill>
              </a:rPr>
              <a:pPr eaLnBrk="1" hangingPunct="1">
                <a:spcBef>
                  <a:spcPct val="0"/>
                </a:spcBef>
                <a:buClrTx/>
                <a:buFontTx/>
                <a:buNone/>
              </a:pPr>
              <a:t>15</a:t>
            </a:fld>
            <a:endParaRPr lang="fr-FR" altLang="fr-FR" sz="1000">
              <a:solidFill>
                <a:srgbClr val="684D2A"/>
              </a:solidFill>
            </a:endParaRPr>
          </a:p>
        </p:txBody>
      </p:sp>
      <p:sp>
        <p:nvSpPr>
          <p:cNvPr id="6" name="Titre 1"/>
          <p:cNvSpPr txBox="1">
            <a:spLocks/>
          </p:cNvSpPr>
          <p:nvPr/>
        </p:nvSpPr>
        <p:spPr bwMode="auto">
          <a:xfrm>
            <a:off x="1352600" y="152401"/>
            <a:ext cx="8312100" cy="720316"/>
          </a:xfrm>
          <a:prstGeom prst="rect">
            <a:avLst/>
          </a:prstGeom>
          <a:noFill/>
          <a:ln>
            <a:noFill/>
          </a:ln>
          <a:effectLst/>
          <a:extLst>
            <a:ext uri="{909E8E84-426E-40dd-AFC4-6F175D3DCCD1}">
              <a14:hiddenFill xmlns="" xmlns:a14="http://schemas.microsoft.com/office/drawing/2010/main">
                <a:solidFill>
                  <a:srgbClr val="D60093"/>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2800" b="1">
                <a:solidFill>
                  <a:srgbClr val="800080"/>
                </a:solidFill>
                <a:latin typeface="+mj-lt"/>
                <a:ea typeface="+mj-ea"/>
                <a:cs typeface="+mj-cs"/>
              </a:defRPr>
            </a:lvl1pPr>
            <a:lvl2pPr algn="ctr" rtl="0" eaLnBrk="0" fontAlgn="base" hangingPunct="0">
              <a:spcBef>
                <a:spcPct val="0"/>
              </a:spcBef>
              <a:spcAft>
                <a:spcPct val="0"/>
              </a:spcAft>
              <a:defRPr sz="2800" b="1">
                <a:solidFill>
                  <a:srgbClr val="7030A0"/>
                </a:solidFill>
                <a:latin typeface="Arial" charset="0"/>
              </a:defRPr>
            </a:lvl2pPr>
            <a:lvl3pPr algn="ctr" rtl="0" eaLnBrk="0" fontAlgn="base" hangingPunct="0">
              <a:spcBef>
                <a:spcPct val="0"/>
              </a:spcBef>
              <a:spcAft>
                <a:spcPct val="0"/>
              </a:spcAft>
              <a:defRPr sz="2800" b="1">
                <a:solidFill>
                  <a:srgbClr val="7030A0"/>
                </a:solidFill>
                <a:latin typeface="Arial" charset="0"/>
              </a:defRPr>
            </a:lvl3pPr>
            <a:lvl4pPr algn="ctr" rtl="0" eaLnBrk="0" fontAlgn="base" hangingPunct="0">
              <a:spcBef>
                <a:spcPct val="0"/>
              </a:spcBef>
              <a:spcAft>
                <a:spcPct val="0"/>
              </a:spcAft>
              <a:defRPr sz="2800" b="1">
                <a:solidFill>
                  <a:srgbClr val="7030A0"/>
                </a:solidFill>
                <a:latin typeface="Arial" charset="0"/>
              </a:defRPr>
            </a:lvl4pPr>
            <a:lvl5pPr algn="ctr" rtl="0" eaLnBrk="0" fontAlgn="base" hangingPunct="0">
              <a:spcBef>
                <a:spcPct val="0"/>
              </a:spcBef>
              <a:spcAft>
                <a:spcPct val="0"/>
              </a:spcAft>
              <a:defRPr sz="2800" b="1">
                <a:solidFill>
                  <a:srgbClr val="7030A0"/>
                </a:solidFill>
                <a:latin typeface="Arial" charset="0"/>
              </a:defRPr>
            </a:lvl5pPr>
            <a:lvl6pPr marL="457200" algn="ctr" rtl="0" fontAlgn="base">
              <a:spcBef>
                <a:spcPct val="0"/>
              </a:spcBef>
              <a:spcAft>
                <a:spcPct val="0"/>
              </a:spcAft>
              <a:defRPr sz="2400" b="1">
                <a:solidFill>
                  <a:schemeClr val="tx2"/>
                </a:solidFill>
                <a:latin typeface="Arial" charset="0"/>
              </a:defRPr>
            </a:lvl6pPr>
            <a:lvl7pPr marL="914400" algn="ctr" rtl="0" fontAlgn="base">
              <a:spcBef>
                <a:spcPct val="0"/>
              </a:spcBef>
              <a:spcAft>
                <a:spcPct val="0"/>
              </a:spcAft>
              <a:defRPr sz="2400" b="1">
                <a:solidFill>
                  <a:schemeClr val="tx2"/>
                </a:solidFill>
                <a:latin typeface="Arial" charset="0"/>
              </a:defRPr>
            </a:lvl7pPr>
            <a:lvl8pPr marL="1371600" algn="ctr" rtl="0" fontAlgn="base">
              <a:spcBef>
                <a:spcPct val="0"/>
              </a:spcBef>
              <a:spcAft>
                <a:spcPct val="0"/>
              </a:spcAft>
              <a:defRPr sz="2400" b="1">
                <a:solidFill>
                  <a:schemeClr val="tx2"/>
                </a:solidFill>
                <a:latin typeface="Arial" charset="0"/>
              </a:defRPr>
            </a:lvl8pPr>
            <a:lvl9pPr marL="1828800" algn="ctr" rtl="0" fontAlgn="base">
              <a:spcBef>
                <a:spcPct val="0"/>
              </a:spcBef>
              <a:spcAft>
                <a:spcPct val="0"/>
              </a:spcAft>
              <a:defRPr sz="2400" b="1">
                <a:solidFill>
                  <a:schemeClr val="tx2"/>
                </a:solidFill>
                <a:latin typeface="Arial" charset="0"/>
              </a:defRPr>
            </a:lvl9pPr>
          </a:lstStyle>
          <a:p>
            <a:pPr algn="l"/>
            <a:r>
              <a:rPr lang="fr-FR" altLang="fr-FR" kern="0" dirty="0">
                <a:solidFill>
                  <a:schemeClr val="accent1"/>
                </a:solidFill>
              </a:rPr>
              <a:t>SMQ : </a:t>
            </a:r>
            <a:r>
              <a:rPr lang="fr-FR" altLang="fr-FR" sz="2000" kern="0" dirty="0">
                <a:solidFill>
                  <a:schemeClr val="accent1"/>
                </a:solidFill>
              </a:rPr>
              <a:t>Notion de processus</a:t>
            </a:r>
            <a:endParaRPr lang="fr-FR" altLang="fr-FR" kern="0" dirty="0">
              <a:solidFill>
                <a:schemeClr val="accent1"/>
              </a:solidFill>
            </a:endParaRPr>
          </a:p>
        </p:txBody>
      </p:sp>
      <p:sp>
        <p:nvSpPr>
          <p:cNvPr id="4" name="ZoneTexte 3"/>
          <p:cNvSpPr txBox="1"/>
          <p:nvPr/>
        </p:nvSpPr>
        <p:spPr>
          <a:xfrm>
            <a:off x="1009612" y="1016090"/>
            <a:ext cx="1792249" cy="307777"/>
          </a:xfrm>
          <a:prstGeom prst="rect">
            <a:avLst/>
          </a:prstGeom>
          <a:noFill/>
        </p:spPr>
        <p:txBody>
          <a:bodyPr vert="horz" wrap="square" rtlCol="0">
            <a:spAutoFit/>
          </a:bodyPr>
          <a:lstStyle/>
          <a:p>
            <a:pPr algn="ctr"/>
            <a:r>
              <a:rPr lang="fr-FR" sz="1400" b="1" dirty="0">
                <a:effectLst>
                  <a:outerShdw blurRad="38100" dist="38100" dir="2700000" algn="tl">
                    <a:srgbClr val="000000">
                      <a:alpha val="43137"/>
                    </a:srgbClr>
                  </a:outerShdw>
                </a:effectLst>
              </a:rPr>
              <a:t>Données d’entrée</a:t>
            </a:r>
          </a:p>
        </p:txBody>
      </p:sp>
      <p:sp>
        <p:nvSpPr>
          <p:cNvPr id="10" name="ZoneTexte 9"/>
          <p:cNvSpPr txBox="1"/>
          <p:nvPr/>
        </p:nvSpPr>
        <p:spPr>
          <a:xfrm>
            <a:off x="7989438" y="1016089"/>
            <a:ext cx="1903388" cy="307777"/>
          </a:xfrm>
          <a:prstGeom prst="rect">
            <a:avLst/>
          </a:prstGeom>
          <a:noFill/>
        </p:spPr>
        <p:txBody>
          <a:bodyPr vert="horz" wrap="square" rtlCol="0">
            <a:spAutoFit/>
          </a:bodyPr>
          <a:lstStyle/>
          <a:p>
            <a:pPr algn="ctr"/>
            <a:r>
              <a:rPr lang="fr-FR" sz="1400" b="1" dirty="0">
                <a:effectLst>
                  <a:outerShdw blurRad="38100" dist="38100" dir="2700000" algn="tl">
                    <a:srgbClr val="000000">
                      <a:alpha val="43137"/>
                    </a:srgbClr>
                  </a:outerShdw>
                </a:effectLst>
              </a:rPr>
              <a:t>Données de sortie</a:t>
            </a:r>
          </a:p>
        </p:txBody>
      </p:sp>
      <p:sp>
        <p:nvSpPr>
          <p:cNvPr id="3" name="ZoneTexte 2"/>
          <p:cNvSpPr txBox="1"/>
          <p:nvPr/>
        </p:nvSpPr>
        <p:spPr>
          <a:xfrm>
            <a:off x="3508132" y="800646"/>
            <a:ext cx="3775034" cy="369332"/>
          </a:xfrm>
          <a:prstGeom prst="rect">
            <a:avLst/>
          </a:prstGeom>
          <a:noFill/>
        </p:spPr>
        <p:txBody>
          <a:bodyPr wrap="square" rtlCol="0">
            <a:spAutoFit/>
          </a:bodyPr>
          <a:lstStyle/>
          <a:p>
            <a:pPr algn="ctr"/>
            <a:r>
              <a:rPr lang="fr-FR" b="1" dirty="0">
                <a:effectLst>
                  <a:outerShdw blurRad="38100" dist="38100" dir="2700000" algn="tl">
                    <a:srgbClr val="000000">
                      <a:alpha val="43137"/>
                    </a:srgbClr>
                  </a:outerShdw>
                </a:effectLst>
              </a:rPr>
              <a:t>Processus Conception</a:t>
            </a:r>
          </a:p>
        </p:txBody>
      </p:sp>
      <p:sp>
        <p:nvSpPr>
          <p:cNvPr id="9" name="ZoneTexte 8"/>
          <p:cNvSpPr txBox="1"/>
          <p:nvPr/>
        </p:nvSpPr>
        <p:spPr>
          <a:xfrm>
            <a:off x="882103" y="1413292"/>
            <a:ext cx="1792249" cy="4644000"/>
          </a:xfrm>
          <a:prstGeom prst="rect">
            <a:avLst/>
          </a:prstGeom>
          <a:solidFill>
            <a:schemeClr val="bg1">
              <a:lumMod val="95000"/>
            </a:schemeClr>
          </a:solidFill>
        </p:spPr>
        <p:txBody>
          <a:bodyPr vert="horz" wrap="square" rtlCol="0" anchor="ctr">
            <a:spAutoFit/>
          </a:bodyPr>
          <a:lstStyle/>
          <a:p>
            <a:pPr algn="ctr"/>
            <a:r>
              <a:rPr lang="fr-FR" sz="1400" dirty="0"/>
              <a:t>Demande de formation, DCE, …</a:t>
            </a:r>
          </a:p>
          <a:p>
            <a:pPr algn="ctr"/>
            <a:endParaRPr lang="fr-FR" sz="1400" dirty="0"/>
          </a:p>
          <a:p>
            <a:pPr algn="ctr"/>
            <a:r>
              <a:rPr lang="fr-FR" sz="1400" dirty="0"/>
              <a:t>Exigences règlementaires</a:t>
            </a:r>
          </a:p>
          <a:p>
            <a:pPr algn="ctr"/>
            <a:endParaRPr lang="fr-FR" sz="1400" dirty="0"/>
          </a:p>
          <a:p>
            <a:pPr algn="ctr"/>
            <a:r>
              <a:rPr lang="fr-FR" sz="1400" dirty="0"/>
              <a:t>Référentiels de formation</a:t>
            </a:r>
          </a:p>
          <a:p>
            <a:pPr algn="ctr"/>
            <a:endParaRPr lang="fr-FR" sz="1400" dirty="0"/>
          </a:p>
          <a:p>
            <a:pPr algn="ctr"/>
            <a:r>
              <a:rPr lang="fr-FR" sz="1400" dirty="0"/>
              <a:t>Moyens humains</a:t>
            </a:r>
          </a:p>
          <a:p>
            <a:pPr algn="ctr"/>
            <a:endParaRPr lang="fr-FR" sz="1400" dirty="0"/>
          </a:p>
          <a:p>
            <a:pPr algn="ctr"/>
            <a:r>
              <a:rPr lang="fr-FR" sz="1400" dirty="0"/>
              <a:t>Moyens techniques</a:t>
            </a:r>
          </a:p>
          <a:p>
            <a:pPr algn="ctr"/>
            <a:endParaRPr lang="fr-FR" sz="1400" dirty="0"/>
          </a:p>
          <a:p>
            <a:pPr algn="ctr"/>
            <a:r>
              <a:rPr lang="fr-FR" sz="1400" dirty="0"/>
              <a:t>Contexte / Formations précédentes</a:t>
            </a:r>
          </a:p>
        </p:txBody>
      </p:sp>
      <p:sp>
        <p:nvSpPr>
          <p:cNvPr id="11" name="ZoneTexte 10"/>
          <p:cNvSpPr txBox="1"/>
          <p:nvPr/>
        </p:nvSpPr>
        <p:spPr>
          <a:xfrm>
            <a:off x="3488226" y="1467240"/>
            <a:ext cx="3775034" cy="4644000"/>
          </a:xfrm>
          <a:prstGeom prst="rect">
            <a:avLst/>
          </a:prstGeom>
          <a:solidFill>
            <a:schemeClr val="bg1">
              <a:lumMod val="95000"/>
            </a:schemeClr>
          </a:solidFill>
        </p:spPr>
        <p:txBody>
          <a:bodyPr wrap="square" rtlCol="0" anchor="ctr">
            <a:spAutoFit/>
          </a:bodyPr>
          <a:lstStyle/>
          <a:p>
            <a:pPr algn="ctr"/>
            <a:r>
              <a:rPr lang="fr-FR" sz="1600" dirty="0"/>
              <a:t>Identifier / Choisir les moyens humains</a:t>
            </a:r>
          </a:p>
          <a:p>
            <a:pPr algn="ctr"/>
            <a:endParaRPr lang="fr-FR" sz="1600" dirty="0"/>
          </a:p>
          <a:p>
            <a:pPr algn="ctr"/>
            <a:r>
              <a:rPr lang="fr-FR" sz="1600" dirty="0"/>
              <a:t>Identifier / Choisir les moyens matériels</a:t>
            </a:r>
          </a:p>
          <a:p>
            <a:pPr algn="ctr"/>
            <a:endParaRPr lang="fr-FR" sz="1600" dirty="0"/>
          </a:p>
          <a:p>
            <a:pPr algn="ctr"/>
            <a:r>
              <a:rPr lang="fr-FR" sz="1600" dirty="0"/>
              <a:t>Définition des objectifs et du programme</a:t>
            </a:r>
          </a:p>
          <a:p>
            <a:pPr algn="ctr"/>
            <a:endParaRPr lang="fr-FR" sz="1600" dirty="0"/>
          </a:p>
          <a:p>
            <a:pPr algn="ctr"/>
            <a:r>
              <a:rPr lang="fr-FR" sz="1600" dirty="0"/>
              <a:t>Evaluer la faisabilité</a:t>
            </a:r>
          </a:p>
          <a:p>
            <a:pPr algn="ctr"/>
            <a:endParaRPr lang="fr-FR" sz="1600" dirty="0"/>
          </a:p>
          <a:p>
            <a:pPr algn="ctr"/>
            <a:r>
              <a:rPr lang="fr-FR" sz="1600" dirty="0"/>
              <a:t>Conception du contenu pédagogique</a:t>
            </a:r>
          </a:p>
          <a:p>
            <a:pPr algn="ctr"/>
            <a:endParaRPr lang="fr-FR" sz="1600" dirty="0"/>
          </a:p>
          <a:p>
            <a:pPr algn="ctr"/>
            <a:r>
              <a:rPr lang="fr-FR" sz="1600" dirty="0"/>
              <a:t>Revue des exigences et des étapes </a:t>
            </a:r>
          </a:p>
          <a:p>
            <a:pPr algn="ctr"/>
            <a:r>
              <a:rPr lang="fr-FR" sz="1100" i="1" dirty="0"/>
              <a:t>(identification des problèmes, résultats atteignables ? , …)</a:t>
            </a:r>
            <a:endParaRPr lang="fr-FR" sz="1600" i="1" dirty="0"/>
          </a:p>
          <a:p>
            <a:pPr algn="ctr"/>
            <a:endParaRPr lang="fr-FR" sz="1600" dirty="0"/>
          </a:p>
          <a:p>
            <a:pPr algn="ctr"/>
            <a:r>
              <a:rPr lang="fr-FR" sz="1600" dirty="0"/>
              <a:t>Vérification</a:t>
            </a:r>
          </a:p>
          <a:p>
            <a:pPr algn="ctr"/>
            <a:r>
              <a:rPr lang="fr-FR" sz="1200" i="1" dirty="0"/>
              <a:t>(Avant de réaliser la proposition au client / débuter la formation)</a:t>
            </a:r>
          </a:p>
        </p:txBody>
      </p:sp>
      <p:sp>
        <p:nvSpPr>
          <p:cNvPr id="12" name="ZoneTexte 11"/>
          <p:cNvSpPr txBox="1"/>
          <p:nvPr/>
        </p:nvSpPr>
        <p:spPr>
          <a:xfrm>
            <a:off x="8077132" y="1463405"/>
            <a:ext cx="1728000" cy="4644000"/>
          </a:xfrm>
          <a:prstGeom prst="rect">
            <a:avLst/>
          </a:prstGeom>
          <a:solidFill>
            <a:schemeClr val="bg1">
              <a:lumMod val="95000"/>
            </a:schemeClr>
          </a:solidFill>
        </p:spPr>
        <p:txBody>
          <a:bodyPr vert="horz" wrap="square" rtlCol="0" anchor="ctr">
            <a:spAutoFit/>
          </a:bodyPr>
          <a:lstStyle/>
          <a:p>
            <a:pPr algn="ctr"/>
            <a:r>
              <a:rPr lang="fr-FR" sz="1400" dirty="0"/>
              <a:t>Proposition commerciale</a:t>
            </a:r>
          </a:p>
          <a:p>
            <a:pPr algn="ctr"/>
            <a:endParaRPr lang="fr-FR" sz="1400" dirty="0"/>
          </a:p>
          <a:p>
            <a:pPr algn="ctr"/>
            <a:r>
              <a:rPr lang="fr-FR" sz="1400" dirty="0"/>
              <a:t>Documents de contractualisation</a:t>
            </a:r>
          </a:p>
          <a:p>
            <a:pPr algn="ctr"/>
            <a:endParaRPr lang="fr-FR" sz="1400" dirty="0"/>
          </a:p>
          <a:p>
            <a:pPr algn="ctr"/>
            <a:r>
              <a:rPr lang="fr-FR" sz="1400" dirty="0"/>
              <a:t>Dossier de conception</a:t>
            </a:r>
          </a:p>
          <a:p>
            <a:pPr algn="ctr"/>
            <a:endParaRPr lang="fr-FR" sz="1400" dirty="0"/>
          </a:p>
          <a:p>
            <a:pPr algn="ctr"/>
            <a:r>
              <a:rPr lang="fr-FR" sz="1400" dirty="0"/>
              <a:t>Fiche produit</a:t>
            </a:r>
          </a:p>
          <a:p>
            <a:pPr algn="ctr"/>
            <a:endParaRPr lang="fr-FR" sz="1400" dirty="0"/>
          </a:p>
          <a:p>
            <a:pPr algn="ctr"/>
            <a:r>
              <a:rPr lang="fr-FR" sz="1400" dirty="0"/>
              <a:t>Fiche projet</a:t>
            </a:r>
          </a:p>
          <a:p>
            <a:pPr algn="ctr"/>
            <a:endParaRPr lang="fr-FR" sz="1400" dirty="0"/>
          </a:p>
          <a:p>
            <a:pPr algn="ctr"/>
            <a:r>
              <a:rPr lang="fr-FR" sz="1400" dirty="0"/>
              <a:t>Doc. financier</a:t>
            </a:r>
          </a:p>
          <a:p>
            <a:pPr algn="ctr"/>
            <a:endParaRPr lang="fr-FR" sz="1400" dirty="0"/>
          </a:p>
          <a:p>
            <a:pPr algn="ctr"/>
            <a:r>
              <a:rPr lang="fr-FR" sz="1400" dirty="0"/>
              <a:t>Réponse à AO</a:t>
            </a:r>
          </a:p>
          <a:p>
            <a:pPr algn="ctr"/>
            <a:endParaRPr lang="fr-FR" sz="1400" dirty="0"/>
          </a:p>
          <a:p>
            <a:pPr algn="ctr"/>
            <a:r>
              <a:rPr lang="fr-FR" sz="1400" dirty="0"/>
              <a:t>Demande d’agrément</a:t>
            </a:r>
          </a:p>
          <a:p>
            <a:pPr algn="ctr"/>
            <a:r>
              <a:rPr lang="fr-FR" sz="1400" dirty="0"/>
              <a:t>Habilitation, …</a:t>
            </a:r>
          </a:p>
        </p:txBody>
      </p:sp>
      <p:sp>
        <p:nvSpPr>
          <p:cNvPr id="7" name="Flèche gauche 6"/>
          <p:cNvSpPr>
            <a:spLocks noChangeAspect="1"/>
          </p:cNvSpPr>
          <p:nvPr/>
        </p:nvSpPr>
        <p:spPr>
          <a:xfrm rot="10800000">
            <a:off x="7408703" y="1392912"/>
            <a:ext cx="522987" cy="4649020"/>
          </a:xfrm>
          <a:prstGeom prst="leftArrow">
            <a:avLst>
              <a:gd name="adj1" fmla="val 53622"/>
              <a:gd name="adj2" fmla="val 72676"/>
            </a:avLst>
          </a:prstGeom>
          <a:solidFill>
            <a:schemeClr val="bg1">
              <a:lumMod val="75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Flèche gauche 7"/>
          <p:cNvSpPr>
            <a:spLocks noChangeAspect="1"/>
          </p:cNvSpPr>
          <p:nvPr/>
        </p:nvSpPr>
        <p:spPr>
          <a:xfrm rot="10800000">
            <a:off x="2819796" y="1380581"/>
            <a:ext cx="522987" cy="4649020"/>
          </a:xfrm>
          <a:prstGeom prst="leftArrow">
            <a:avLst>
              <a:gd name="adj1" fmla="val 53622"/>
              <a:gd name="adj2" fmla="val 72676"/>
            </a:avLst>
          </a:prstGeom>
          <a:solidFill>
            <a:schemeClr val="bg1">
              <a:lumMod val="75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225821107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4" name="Espace réservé du numéro de diapositive 3"/>
          <p:cNvSpPr>
            <a:spLocks noGrp="1"/>
          </p:cNvSpPr>
          <p:nvPr>
            <p:ph type="sldNum" sz="quarter" idx="10"/>
          </p:nvPr>
        </p:nvSpPr>
        <p:spPr bwMode="auto">
          <a:xfrm>
            <a:off x="8769350" y="6418263"/>
            <a:ext cx="792163" cy="439737"/>
          </a:xfrm>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eaLnBrk="0" hangingPunct="0">
              <a:spcBef>
                <a:spcPct val="20000"/>
              </a:spcBef>
              <a:buClr>
                <a:srgbClr val="7030A0"/>
              </a:buClr>
              <a:buFont typeface="Wingdings" pitchFamily="2" charset="2"/>
              <a:buChar char="q"/>
              <a:defRPr sz="2400">
                <a:solidFill>
                  <a:schemeClr val="tx1"/>
                </a:solidFill>
                <a:latin typeface="Arial" charset="0"/>
              </a:defRPr>
            </a:lvl1pPr>
            <a:lvl2pPr marL="742950" indent="-285750" eaLnBrk="0" hangingPunct="0">
              <a:spcBef>
                <a:spcPct val="20000"/>
              </a:spcBef>
              <a:buClr>
                <a:srgbClr val="D60093"/>
              </a:buClr>
              <a:buFont typeface="Wingdings" pitchFamily="2" charset="2"/>
              <a:buChar char="§"/>
              <a:defRPr sz="2000">
                <a:solidFill>
                  <a:schemeClr val="tx1"/>
                </a:solidFill>
                <a:latin typeface="Arial" charset="0"/>
              </a:defRPr>
            </a:lvl2pPr>
            <a:lvl3pPr marL="1143000" indent="-228600" eaLnBrk="0" hangingPunct="0">
              <a:spcBef>
                <a:spcPct val="20000"/>
              </a:spcBef>
              <a:buClr>
                <a:srgbClr val="D60093"/>
              </a:buClr>
              <a:buChar char="•"/>
              <a:defRPr sz="2400">
                <a:solidFill>
                  <a:schemeClr val="tx1"/>
                </a:solidFill>
                <a:latin typeface="Arial" charset="0"/>
              </a:defRPr>
            </a:lvl3pPr>
            <a:lvl4pPr marL="1600200" indent="-228600" eaLnBrk="0" hangingPunct="0">
              <a:spcBef>
                <a:spcPct val="20000"/>
              </a:spcBef>
              <a:buClr>
                <a:srgbClr val="D60093"/>
              </a:buClr>
              <a:buFont typeface="Arial" charset="0"/>
              <a:buChar char="–"/>
              <a:defRPr sz="1600">
                <a:solidFill>
                  <a:schemeClr val="tx1"/>
                </a:solidFill>
                <a:latin typeface="Arial" charset="0"/>
              </a:defRPr>
            </a:lvl4pPr>
            <a:lvl5pPr marL="2057400" indent="-228600" eaLnBrk="0" hangingPunct="0">
              <a:spcBef>
                <a:spcPct val="20000"/>
              </a:spcBef>
              <a:buClr>
                <a:srgbClr val="D60093"/>
              </a:buClr>
              <a:buChar char="»"/>
              <a:defRPr sz="1600">
                <a:solidFill>
                  <a:schemeClr val="tx1"/>
                </a:solidFill>
                <a:latin typeface="Arial" charset="0"/>
              </a:defRPr>
            </a:lvl5pPr>
            <a:lvl6pPr marL="2514600" indent="-228600" eaLnBrk="0" fontAlgn="base" hangingPunct="0">
              <a:spcBef>
                <a:spcPct val="20000"/>
              </a:spcBef>
              <a:spcAft>
                <a:spcPct val="0"/>
              </a:spcAft>
              <a:buClr>
                <a:srgbClr val="D60093"/>
              </a:buClr>
              <a:buChar char="»"/>
              <a:defRPr sz="1600">
                <a:solidFill>
                  <a:schemeClr val="tx1"/>
                </a:solidFill>
                <a:latin typeface="Arial" charset="0"/>
              </a:defRPr>
            </a:lvl6pPr>
            <a:lvl7pPr marL="2971800" indent="-228600" eaLnBrk="0" fontAlgn="base" hangingPunct="0">
              <a:spcBef>
                <a:spcPct val="20000"/>
              </a:spcBef>
              <a:spcAft>
                <a:spcPct val="0"/>
              </a:spcAft>
              <a:buClr>
                <a:srgbClr val="D60093"/>
              </a:buClr>
              <a:buChar char="»"/>
              <a:defRPr sz="1600">
                <a:solidFill>
                  <a:schemeClr val="tx1"/>
                </a:solidFill>
                <a:latin typeface="Arial" charset="0"/>
              </a:defRPr>
            </a:lvl7pPr>
            <a:lvl8pPr marL="3429000" indent="-228600" eaLnBrk="0" fontAlgn="base" hangingPunct="0">
              <a:spcBef>
                <a:spcPct val="20000"/>
              </a:spcBef>
              <a:spcAft>
                <a:spcPct val="0"/>
              </a:spcAft>
              <a:buClr>
                <a:srgbClr val="D60093"/>
              </a:buClr>
              <a:buChar char="»"/>
              <a:defRPr sz="1600">
                <a:solidFill>
                  <a:schemeClr val="tx1"/>
                </a:solidFill>
                <a:latin typeface="Arial" charset="0"/>
              </a:defRPr>
            </a:lvl8pPr>
            <a:lvl9pPr marL="3886200" indent="-228600" eaLnBrk="0" fontAlgn="base" hangingPunct="0">
              <a:spcBef>
                <a:spcPct val="20000"/>
              </a:spcBef>
              <a:spcAft>
                <a:spcPct val="0"/>
              </a:spcAft>
              <a:buClr>
                <a:srgbClr val="D60093"/>
              </a:buClr>
              <a:buChar char="»"/>
              <a:defRPr sz="1600">
                <a:solidFill>
                  <a:schemeClr val="tx1"/>
                </a:solidFill>
                <a:latin typeface="Arial" charset="0"/>
              </a:defRPr>
            </a:lvl9pPr>
          </a:lstStyle>
          <a:p>
            <a:pPr eaLnBrk="1" hangingPunct="1">
              <a:spcBef>
                <a:spcPct val="0"/>
              </a:spcBef>
              <a:buClrTx/>
              <a:buFontTx/>
              <a:buNone/>
            </a:pPr>
            <a:r>
              <a:rPr lang="fr-FR" altLang="fr-FR" sz="1000">
                <a:solidFill>
                  <a:srgbClr val="684D2A"/>
                </a:solidFill>
              </a:rPr>
              <a:t>page </a:t>
            </a:r>
            <a:fld id="{17B3B948-79E2-4029-BF3C-022F3BC91730}" type="slidenum">
              <a:rPr lang="fr-FR" altLang="fr-FR" sz="1000" smtClean="0">
                <a:solidFill>
                  <a:srgbClr val="684D2A"/>
                </a:solidFill>
              </a:rPr>
              <a:pPr eaLnBrk="1" hangingPunct="1">
                <a:spcBef>
                  <a:spcPct val="0"/>
                </a:spcBef>
                <a:buClrTx/>
                <a:buFontTx/>
                <a:buNone/>
              </a:pPr>
              <a:t>16</a:t>
            </a:fld>
            <a:endParaRPr lang="fr-FR" altLang="fr-FR" sz="1000">
              <a:solidFill>
                <a:srgbClr val="684D2A"/>
              </a:solidFill>
            </a:endParaRPr>
          </a:p>
        </p:txBody>
      </p:sp>
      <p:sp>
        <p:nvSpPr>
          <p:cNvPr id="2" name="Rectangle à coins arrondis 1"/>
          <p:cNvSpPr/>
          <p:nvPr/>
        </p:nvSpPr>
        <p:spPr>
          <a:xfrm>
            <a:off x="850956" y="908720"/>
            <a:ext cx="8710556" cy="1440000"/>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fr-FR" dirty="0">
              <a:solidFill>
                <a:schemeClr val="tx2">
                  <a:lumMod val="60000"/>
                  <a:lumOff val="40000"/>
                </a:schemeClr>
              </a:solidFill>
            </a:endParaRPr>
          </a:p>
        </p:txBody>
      </p:sp>
      <p:sp>
        <p:nvSpPr>
          <p:cNvPr id="6" name="Rectangle à coins arrondis 5"/>
          <p:cNvSpPr/>
          <p:nvPr/>
        </p:nvSpPr>
        <p:spPr>
          <a:xfrm>
            <a:off x="848544" y="4941168"/>
            <a:ext cx="8710556" cy="1512000"/>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fr-FR">
              <a:solidFill>
                <a:schemeClr val="tx2">
                  <a:lumMod val="60000"/>
                  <a:lumOff val="40000"/>
                </a:schemeClr>
              </a:solidFill>
            </a:endParaRPr>
          </a:p>
        </p:txBody>
      </p:sp>
      <p:sp>
        <p:nvSpPr>
          <p:cNvPr id="7" name="Rectangle à coins arrondis 6"/>
          <p:cNvSpPr/>
          <p:nvPr/>
        </p:nvSpPr>
        <p:spPr>
          <a:xfrm>
            <a:off x="848544" y="2600908"/>
            <a:ext cx="8710556" cy="2124236"/>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fr-FR" dirty="0">
              <a:solidFill>
                <a:schemeClr val="tx2">
                  <a:lumMod val="60000"/>
                  <a:lumOff val="40000"/>
                </a:schemeClr>
              </a:solidFill>
            </a:endParaRPr>
          </a:p>
        </p:txBody>
      </p:sp>
      <p:sp>
        <p:nvSpPr>
          <p:cNvPr id="9" name="Titre 1"/>
          <p:cNvSpPr txBox="1">
            <a:spLocks/>
          </p:cNvSpPr>
          <p:nvPr/>
        </p:nvSpPr>
        <p:spPr bwMode="auto">
          <a:xfrm>
            <a:off x="1352600" y="152401"/>
            <a:ext cx="8312100" cy="720316"/>
          </a:xfrm>
          <a:prstGeom prst="rect">
            <a:avLst/>
          </a:prstGeom>
          <a:noFill/>
          <a:ln>
            <a:noFill/>
          </a:ln>
          <a:effectLst/>
          <a:extLst>
            <a:ext uri="{909E8E84-426E-40dd-AFC4-6F175D3DCCD1}">
              <a14:hiddenFill xmlns="" xmlns:a14="http://schemas.microsoft.com/office/drawing/2010/main">
                <a:solidFill>
                  <a:srgbClr val="D60093"/>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2800" b="1">
                <a:solidFill>
                  <a:srgbClr val="800080"/>
                </a:solidFill>
                <a:latin typeface="+mj-lt"/>
                <a:ea typeface="+mj-ea"/>
                <a:cs typeface="+mj-cs"/>
              </a:defRPr>
            </a:lvl1pPr>
            <a:lvl2pPr algn="ctr" rtl="0" eaLnBrk="0" fontAlgn="base" hangingPunct="0">
              <a:spcBef>
                <a:spcPct val="0"/>
              </a:spcBef>
              <a:spcAft>
                <a:spcPct val="0"/>
              </a:spcAft>
              <a:defRPr sz="2800" b="1">
                <a:solidFill>
                  <a:srgbClr val="7030A0"/>
                </a:solidFill>
                <a:latin typeface="Arial" charset="0"/>
              </a:defRPr>
            </a:lvl2pPr>
            <a:lvl3pPr algn="ctr" rtl="0" eaLnBrk="0" fontAlgn="base" hangingPunct="0">
              <a:spcBef>
                <a:spcPct val="0"/>
              </a:spcBef>
              <a:spcAft>
                <a:spcPct val="0"/>
              </a:spcAft>
              <a:defRPr sz="2800" b="1">
                <a:solidFill>
                  <a:srgbClr val="7030A0"/>
                </a:solidFill>
                <a:latin typeface="Arial" charset="0"/>
              </a:defRPr>
            </a:lvl3pPr>
            <a:lvl4pPr algn="ctr" rtl="0" eaLnBrk="0" fontAlgn="base" hangingPunct="0">
              <a:spcBef>
                <a:spcPct val="0"/>
              </a:spcBef>
              <a:spcAft>
                <a:spcPct val="0"/>
              </a:spcAft>
              <a:defRPr sz="2800" b="1">
                <a:solidFill>
                  <a:srgbClr val="7030A0"/>
                </a:solidFill>
                <a:latin typeface="Arial" charset="0"/>
              </a:defRPr>
            </a:lvl4pPr>
            <a:lvl5pPr algn="ctr" rtl="0" eaLnBrk="0" fontAlgn="base" hangingPunct="0">
              <a:spcBef>
                <a:spcPct val="0"/>
              </a:spcBef>
              <a:spcAft>
                <a:spcPct val="0"/>
              </a:spcAft>
              <a:defRPr sz="2800" b="1">
                <a:solidFill>
                  <a:srgbClr val="7030A0"/>
                </a:solidFill>
                <a:latin typeface="Arial" charset="0"/>
              </a:defRPr>
            </a:lvl5pPr>
            <a:lvl6pPr marL="457200" algn="ctr" rtl="0" fontAlgn="base">
              <a:spcBef>
                <a:spcPct val="0"/>
              </a:spcBef>
              <a:spcAft>
                <a:spcPct val="0"/>
              </a:spcAft>
              <a:defRPr sz="2400" b="1">
                <a:solidFill>
                  <a:schemeClr val="tx2"/>
                </a:solidFill>
                <a:latin typeface="Arial" charset="0"/>
              </a:defRPr>
            </a:lvl6pPr>
            <a:lvl7pPr marL="914400" algn="ctr" rtl="0" fontAlgn="base">
              <a:spcBef>
                <a:spcPct val="0"/>
              </a:spcBef>
              <a:spcAft>
                <a:spcPct val="0"/>
              </a:spcAft>
              <a:defRPr sz="2400" b="1">
                <a:solidFill>
                  <a:schemeClr val="tx2"/>
                </a:solidFill>
                <a:latin typeface="Arial" charset="0"/>
              </a:defRPr>
            </a:lvl7pPr>
            <a:lvl8pPr marL="1371600" algn="ctr" rtl="0" fontAlgn="base">
              <a:spcBef>
                <a:spcPct val="0"/>
              </a:spcBef>
              <a:spcAft>
                <a:spcPct val="0"/>
              </a:spcAft>
              <a:defRPr sz="2400" b="1">
                <a:solidFill>
                  <a:schemeClr val="tx2"/>
                </a:solidFill>
                <a:latin typeface="Arial" charset="0"/>
              </a:defRPr>
            </a:lvl8pPr>
            <a:lvl9pPr marL="1828800" algn="ctr" rtl="0" fontAlgn="base">
              <a:spcBef>
                <a:spcPct val="0"/>
              </a:spcBef>
              <a:spcAft>
                <a:spcPct val="0"/>
              </a:spcAft>
              <a:defRPr sz="2400" b="1">
                <a:solidFill>
                  <a:schemeClr val="tx2"/>
                </a:solidFill>
                <a:latin typeface="Arial" charset="0"/>
              </a:defRPr>
            </a:lvl9pPr>
          </a:lstStyle>
          <a:p>
            <a:pPr algn="l"/>
            <a:r>
              <a:rPr lang="fr-FR" altLang="fr-FR" dirty="0">
                <a:solidFill>
                  <a:schemeClr val="accent1"/>
                </a:solidFill>
              </a:rPr>
              <a:t>SMQ : </a:t>
            </a:r>
            <a:r>
              <a:rPr lang="fr-FR" altLang="fr-FR" sz="2000" dirty="0">
                <a:solidFill>
                  <a:schemeClr val="accent1"/>
                </a:solidFill>
              </a:rPr>
              <a:t>Le Système de Management</a:t>
            </a:r>
          </a:p>
        </p:txBody>
      </p:sp>
      <p:sp>
        <p:nvSpPr>
          <p:cNvPr id="4" name="ZoneTexte 3"/>
          <p:cNvSpPr txBox="1"/>
          <p:nvPr/>
        </p:nvSpPr>
        <p:spPr>
          <a:xfrm>
            <a:off x="992560" y="1082416"/>
            <a:ext cx="461665" cy="1092607"/>
          </a:xfrm>
          <a:prstGeom prst="rect">
            <a:avLst/>
          </a:prstGeom>
          <a:noFill/>
        </p:spPr>
        <p:txBody>
          <a:bodyPr vert="vert270" wrap="none" rtlCol="0">
            <a:spAutoFit/>
          </a:bodyPr>
          <a:lstStyle/>
          <a:p>
            <a:pPr algn="ctr"/>
            <a:r>
              <a:rPr lang="fr-FR" b="1" dirty="0">
                <a:solidFill>
                  <a:schemeClr val="accent1"/>
                </a:solidFill>
              </a:rPr>
              <a:t>Direction</a:t>
            </a:r>
          </a:p>
        </p:txBody>
      </p:sp>
      <p:sp>
        <p:nvSpPr>
          <p:cNvPr id="11" name="ZoneTexte 10"/>
          <p:cNvSpPr txBox="1"/>
          <p:nvPr/>
        </p:nvSpPr>
        <p:spPr>
          <a:xfrm>
            <a:off x="992560" y="2905126"/>
            <a:ext cx="461665" cy="1515800"/>
          </a:xfrm>
          <a:prstGeom prst="rect">
            <a:avLst/>
          </a:prstGeom>
          <a:noFill/>
        </p:spPr>
        <p:txBody>
          <a:bodyPr vert="vert270" wrap="none" rtlCol="0">
            <a:spAutoFit/>
          </a:bodyPr>
          <a:lstStyle/>
          <a:p>
            <a:pPr algn="ctr"/>
            <a:r>
              <a:rPr lang="fr-FR" b="1" dirty="0">
                <a:solidFill>
                  <a:schemeClr val="accent1"/>
                </a:solidFill>
              </a:rPr>
              <a:t>Opérationnel</a:t>
            </a:r>
          </a:p>
        </p:txBody>
      </p:sp>
      <p:sp>
        <p:nvSpPr>
          <p:cNvPr id="12" name="ZoneTexte 11"/>
          <p:cNvSpPr txBox="1"/>
          <p:nvPr/>
        </p:nvSpPr>
        <p:spPr>
          <a:xfrm>
            <a:off x="992560" y="5208572"/>
            <a:ext cx="461665" cy="977191"/>
          </a:xfrm>
          <a:prstGeom prst="rect">
            <a:avLst/>
          </a:prstGeom>
          <a:noFill/>
        </p:spPr>
        <p:txBody>
          <a:bodyPr vert="vert270" wrap="none" rtlCol="0">
            <a:spAutoFit/>
          </a:bodyPr>
          <a:lstStyle/>
          <a:p>
            <a:pPr algn="ctr"/>
            <a:r>
              <a:rPr lang="fr-FR" b="1" dirty="0">
                <a:solidFill>
                  <a:schemeClr val="accent1"/>
                </a:solidFill>
              </a:rPr>
              <a:t>Support</a:t>
            </a:r>
          </a:p>
        </p:txBody>
      </p:sp>
      <p:sp>
        <p:nvSpPr>
          <p:cNvPr id="10" name="ZoneTexte 9"/>
          <p:cNvSpPr txBox="1"/>
          <p:nvPr/>
        </p:nvSpPr>
        <p:spPr>
          <a:xfrm>
            <a:off x="1734009" y="1171615"/>
            <a:ext cx="2124000" cy="936000"/>
          </a:xfrm>
          <a:prstGeom prst="rect">
            <a:avLst/>
          </a:prstGeom>
          <a:solidFill>
            <a:schemeClr val="bg1">
              <a:lumMod val="95000"/>
            </a:schemeClr>
          </a:solidFill>
          <a:ln w="28575">
            <a:solidFill>
              <a:schemeClr val="accent1">
                <a:lumMod val="60000"/>
                <a:lumOff val="40000"/>
              </a:schemeClr>
            </a:solidFill>
          </a:ln>
        </p:spPr>
        <p:txBody>
          <a:bodyPr wrap="square" rtlCol="0" anchor="ctr">
            <a:spAutoFit/>
          </a:bodyPr>
          <a:lstStyle/>
          <a:p>
            <a:pPr algn="ctr"/>
            <a:r>
              <a:rPr lang="fr-FR" b="1" dirty="0"/>
              <a:t>Stratégie, Politique et Orientations</a:t>
            </a:r>
          </a:p>
        </p:txBody>
      </p:sp>
      <p:sp>
        <p:nvSpPr>
          <p:cNvPr id="15" name="ZoneTexte 14"/>
          <p:cNvSpPr txBox="1"/>
          <p:nvPr/>
        </p:nvSpPr>
        <p:spPr>
          <a:xfrm>
            <a:off x="4437912" y="1171615"/>
            <a:ext cx="2124000" cy="936000"/>
          </a:xfrm>
          <a:prstGeom prst="rect">
            <a:avLst/>
          </a:prstGeom>
          <a:solidFill>
            <a:schemeClr val="bg1">
              <a:lumMod val="95000"/>
            </a:schemeClr>
          </a:solidFill>
          <a:ln w="28575">
            <a:solidFill>
              <a:schemeClr val="accent1">
                <a:lumMod val="60000"/>
                <a:lumOff val="40000"/>
              </a:schemeClr>
            </a:solidFill>
          </a:ln>
        </p:spPr>
        <p:txBody>
          <a:bodyPr wrap="square" rtlCol="0" anchor="ctr">
            <a:spAutoFit/>
          </a:bodyPr>
          <a:lstStyle/>
          <a:p>
            <a:pPr algn="ctr"/>
            <a:r>
              <a:rPr lang="fr-FR" b="1" dirty="0"/>
              <a:t>Système de Management de la Qualité</a:t>
            </a:r>
          </a:p>
        </p:txBody>
      </p:sp>
      <p:sp>
        <p:nvSpPr>
          <p:cNvPr id="16" name="ZoneTexte 15"/>
          <p:cNvSpPr txBox="1"/>
          <p:nvPr/>
        </p:nvSpPr>
        <p:spPr>
          <a:xfrm>
            <a:off x="7141815" y="1171615"/>
            <a:ext cx="2124000" cy="936000"/>
          </a:xfrm>
          <a:prstGeom prst="rect">
            <a:avLst/>
          </a:prstGeom>
          <a:solidFill>
            <a:schemeClr val="bg1">
              <a:lumMod val="95000"/>
            </a:schemeClr>
          </a:solidFill>
          <a:ln w="28575">
            <a:solidFill>
              <a:schemeClr val="accent1">
                <a:lumMod val="60000"/>
                <a:lumOff val="40000"/>
              </a:schemeClr>
            </a:solidFill>
          </a:ln>
        </p:spPr>
        <p:txBody>
          <a:bodyPr wrap="square" rtlCol="0" anchor="ctr">
            <a:spAutoFit/>
          </a:bodyPr>
          <a:lstStyle/>
          <a:p>
            <a:pPr algn="ctr"/>
            <a:r>
              <a:rPr lang="fr-FR" b="1" dirty="0"/>
              <a:t>Ressources Humaines</a:t>
            </a:r>
          </a:p>
        </p:txBody>
      </p:sp>
      <p:sp>
        <p:nvSpPr>
          <p:cNvPr id="17" name="ZoneTexte 16"/>
          <p:cNvSpPr txBox="1"/>
          <p:nvPr/>
        </p:nvSpPr>
        <p:spPr>
          <a:xfrm>
            <a:off x="1725603" y="2869131"/>
            <a:ext cx="2124000" cy="1656000"/>
          </a:xfrm>
          <a:prstGeom prst="rect">
            <a:avLst/>
          </a:prstGeom>
          <a:solidFill>
            <a:schemeClr val="bg1">
              <a:lumMod val="95000"/>
            </a:schemeClr>
          </a:solidFill>
          <a:ln w="28575">
            <a:solidFill>
              <a:schemeClr val="accent1">
                <a:lumMod val="60000"/>
                <a:lumOff val="40000"/>
              </a:schemeClr>
            </a:solidFill>
          </a:ln>
        </p:spPr>
        <p:txBody>
          <a:bodyPr wrap="square" rtlCol="0" anchor="ctr">
            <a:spAutoFit/>
          </a:bodyPr>
          <a:lstStyle/>
          <a:p>
            <a:pPr algn="ctr"/>
            <a:r>
              <a:rPr lang="fr-FR" b="1" dirty="0"/>
              <a:t>Processus Opérationnel 1</a:t>
            </a:r>
          </a:p>
        </p:txBody>
      </p:sp>
      <p:sp>
        <p:nvSpPr>
          <p:cNvPr id="18" name="ZoneTexte 17"/>
          <p:cNvSpPr txBox="1"/>
          <p:nvPr/>
        </p:nvSpPr>
        <p:spPr>
          <a:xfrm>
            <a:off x="4437912" y="2864737"/>
            <a:ext cx="2124000" cy="1656000"/>
          </a:xfrm>
          <a:prstGeom prst="rect">
            <a:avLst/>
          </a:prstGeom>
          <a:solidFill>
            <a:schemeClr val="bg1">
              <a:lumMod val="95000"/>
            </a:schemeClr>
          </a:solidFill>
          <a:ln w="28575">
            <a:solidFill>
              <a:schemeClr val="accent1">
                <a:lumMod val="60000"/>
                <a:lumOff val="40000"/>
              </a:schemeClr>
            </a:solidFill>
          </a:ln>
        </p:spPr>
        <p:txBody>
          <a:bodyPr wrap="square" rtlCol="0" anchor="ctr">
            <a:spAutoFit/>
          </a:bodyPr>
          <a:lstStyle/>
          <a:p>
            <a:pPr algn="ctr"/>
            <a:r>
              <a:rPr lang="fr-FR" b="1" dirty="0"/>
              <a:t>Processus Opérationnel 2</a:t>
            </a:r>
          </a:p>
        </p:txBody>
      </p:sp>
      <p:sp>
        <p:nvSpPr>
          <p:cNvPr id="20" name="ZoneTexte 19"/>
          <p:cNvSpPr txBox="1"/>
          <p:nvPr/>
        </p:nvSpPr>
        <p:spPr>
          <a:xfrm>
            <a:off x="1730760" y="5229200"/>
            <a:ext cx="2124000" cy="936000"/>
          </a:xfrm>
          <a:prstGeom prst="rect">
            <a:avLst/>
          </a:prstGeom>
          <a:solidFill>
            <a:schemeClr val="bg1">
              <a:lumMod val="95000"/>
            </a:schemeClr>
          </a:solidFill>
          <a:ln w="28575">
            <a:solidFill>
              <a:schemeClr val="accent1">
                <a:lumMod val="60000"/>
                <a:lumOff val="40000"/>
              </a:schemeClr>
            </a:solidFill>
          </a:ln>
        </p:spPr>
        <p:txBody>
          <a:bodyPr wrap="square" rtlCol="0" anchor="ctr">
            <a:spAutoFit/>
          </a:bodyPr>
          <a:lstStyle/>
          <a:p>
            <a:pPr algn="ctr"/>
            <a:r>
              <a:rPr lang="fr-FR" b="1" dirty="0"/>
              <a:t>Gestion administrative et Financière</a:t>
            </a:r>
          </a:p>
        </p:txBody>
      </p:sp>
      <p:sp>
        <p:nvSpPr>
          <p:cNvPr id="21" name="ZoneTexte 20"/>
          <p:cNvSpPr txBox="1"/>
          <p:nvPr/>
        </p:nvSpPr>
        <p:spPr>
          <a:xfrm>
            <a:off x="4437912" y="5229167"/>
            <a:ext cx="2124000" cy="936000"/>
          </a:xfrm>
          <a:prstGeom prst="rect">
            <a:avLst/>
          </a:prstGeom>
          <a:solidFill>
            <a:schemeClr val="bg1">
              <a:lumMod val="95000"/>
            </a:schemeClr>
          </a:solidFill>
          <a:ln w="28575">
            <a:solidFill>
              <a:schemeClr val="accent1">
                <a:lumMod val="60000"/>
                <a:lumOff val="40000"/>
              </a:schemeClr>
            </a:solidFill>
          </a:ln>
        </p:spPr>
        <p:txBody>
          <a:bodyPr wrap="square" rtlCol="0" anchor="ctr">
            <a:spAutoFit/>
          </a:bodyPr>
          <a:lstStyle/>
          <a:p>
            <a:pPr algn="ctr"/>
            <a:r>
              <a:rPr lang="fr-FR" b="1" dirty="0"/>
              <a:t>Gestion des équipements et infrastructures</a:t>
            </a:r>
          </a:p>
        </p:txBody>
      </p:sp>
      <p:sp>
        <p:nvSpPr>
          <p:cNvPr id="19" name="ZoneTexte 18"/>
          <p:cNvSpPr txBox="1"/>
          <p:nvPr/>
        </p:nvSpPr>
        <p:spPr>
          <a:xfrm>
            <a:off x="7145064" y="2830632"/>
            <a:ext cx="2124000" cy="1656000"/>
          </a:xfrm>
          <a:prstGeom prst="rect">
            <a:avLst/>
          </a:prstGeom>
          <a:solidFill>
            <a:schemeClr val="bg1">
              <a:lumMod val="95000"/>
            </a:schemeClr>
          </a:solidFill>
          <a:ln w="28575">
            <a:solidFill>
              <a:schemeClr val="accent1">
                <a:lumMod val="60000"/>
                <a:lumOff val="40000"/>
              </a:schemeClr>
            </a:solidFill>
          </a:ln>
        </p:spPr>
        <p:txBody>
          <a:bodyPr wrap="square" rtlCol="0" anchor="ctr">
            <a:spAutoFit/>
          </a:bodyPr>
          <a:lstStyle/>
          <a:p>
            <a:pPr algn="ctr"/>
            <a:r>
              <a:rPr lang="fr-FR" b="1" dirty="0"/>
              <a:t>Processus Opérationnel 3</a:t>
            </a:r>
          </a:p>
        </p:txBody>
      </p:sp>
      <p:sp>
        <p:nvSpPr>
          <p:cNvPr id="47" name="ZoneTexte 46"/>
          <p:cNvSpPr txBox="1"/>
          <p:nvPr/>
        </p:nvSpPr>
        <p:spPr>
          <a:xfrm>
            <a:off x="7145064" y="5229200"/>
            <a:ext cx="2124000" cy="936000"/>
          </a:xfrm>
          <a:prstGeom prst="rect">
            <a:avLst/>
          </a:prstGeom>
          <a:solidFill>
            <a:schemeClr val="bg1">
              <a:lumMod val="95000"/>
            </a:schemeClr>
          </a:solidFill>
          <a:ln w="28575">
            <a:solidFill>
              <a:schemeClr val="accent1">
                <a:lumMod val="60000"/>
                <a:lumOff val="40000"/>
              </a:schemeClr>
            </a:solidFill>
          </a:ln>
        </p:spPr>
        <p:txBody>
          <a:bodyPr wrap="square" rtlCol="0" anchor="ctr">
            <a:spAutoFit/>
          </a:bodyPr>
          <a:lstStyle/>
          <a:p>
            <a:pPr algn="ctr"/>
            <a:r>
              <a:rPr lang="fr-FR" b="1" dirty="0"/>
              <a:t>Achats</a:t>
            </a:r>
          </a:p>
        </p:txBody>
      </p:sp>
    </p:spTree>
    <p:extLst>
      <p:ext uri="{BB962C8B-B14F-4D97-AF65-F5344CB8AC3E}">
        <p14:creationId xmlns:p14="http://schemas.microsoft.com/office/powerpoint/2010/main" val="29038456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4" name="Espace réservé du numéro de diapositive 3"/>
          <p:cNvSpPr>
            <a:spLocks noGrp="1"/>
          </p:cNvSpPr>
          <p:nvPr>
            <p:ph type="sldNum" sz="quarter" idx="10"/>
          </p:nvPr>
        </p:nvSpPr>
        <p:spPr bwMode="auto">
          <a:xfrm>
            <a:off x="8769350" y="6418263"/>
            <a:ext cx="792163" cy="439737"/>
          </a:xfrm>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eaLnBrk="0" hangingPunct="0">
              <a:spcBef>
                <a:spcPct val="20000"/>
              </a:spcBef>
              <a:buClr>
                <a:srgbClr val="7030A0"/>
              </a:buClr>
              <a:buFont typeface="Wingdings" pitchFamily="2" charset="2"/>
              <a:buChar char="q"/>
              <a:defRPr sz="2400">
                <a:solidFill>
                  <a:schemeClr val="tx1"/>
                </a:solidFill>
                <a:latin typeface="Arial" charset="0"/>
              </a:defRPr>
            </a:lvl1pPr>
            <a:lvl2pPr marL="742950" indent="-285750" eaLnBrk="0" hangingPunct="0">
              <a:spcBef>
                <a:spcPct val="20000"/>
              </a:spcBef>
              <a:buClr>
                <a:srgbClr val="D60093"/>
              </a:buClr>
              <a:buFont typeface="Wingdings" pitchFamily="2" charset="2"/>
              <a:buChar char="§"/>
              <a:defRPr sz="2000">
                <a:solidFill>
                  <a:schemeClr val="tx1"/>
                </a:solidFill>
                <a:latin typeface="Arial" charset="0"/>
              </a:defRPr>
            </a:lvl2pPr>
            <a:lvl3pPr marL="1143000" indent="-228600" eaLnBrk="0" hangingPunct="0">
              <a:spcBef>
                <a:spcPct val="20000"/>
              </a:spcBef>
              <a:buClr>
                <a:srgbClr val="D60093"/>
              </a:buClr>
              <a:buChar char="•"/>
              <a:defRPr sz="2400">
                <a:solidFill>
                  <a:schemeClr val="tx1"/>
                </a:solidFill>
                <a:latin typeface="Arial" charset="0"/>
              </a:defRPr>
            </a:lvl3pPr>
            <a:lvl4pPr marL="1600200" indent="-228600" eaLnBrk="0" hangingPunct="0">
              <a:spcBef>
                <a:spcPct val="20000"/>
              </a:spcBef>
              <a:buClr>
                <a:srgbClr val="D60093"/>
              </a:buClr>
              <a:buFont typeface="Arial" charset="0"/>
              <a:buChar char="–"/>
              <a:defRPr sz="1600">
                <a:solidFill>
                  <a:schemeClr val="tx1"/>
                </a:solidFill>
                <a:latin typeface="Arial" charset="0"/>
              </a:defRPr>
            </a:lvl4pPr>
            <a:lvl5pPr marL="2057400" indent="-228600" eaLnBrk="0" hangingPunct="0">
              <a:spcBef>
                <a:spcPct val="20000"/>
              </a:spcBef>
              <a:buClr>
                <a:srgbClr val="D60093"/>
              </a:buClr>
              <a:buChar char="»"/>
              <a:defRPr sz="1600">
                <a:solidFill>
                  <a:schemeClr val="tx1"/>
                </a:solidFill>
                <a:latin typeface="Arial" charset="0"/>
              </a:defRPr>
            </a:lvl5pPr>
            <a:lvl6pPr marL="2514600" indent="-228600" eaLnBrk="0" fontAlgn="base" hangingPunct="0">
              <a:spcBef>
                <a:spcPct val="20000"/>
              </a:spcBef>
              <a:spcAft>
                <a:spcPct val="0"/>
              </a:spcAft>
              <a:buClr>
                <a:srgbClr val="D60093"/>
              </a:buClr>
              <a:buChar char="»"/>
              <a:defRPr sz="1600">
                <a:solidFill>
                  <a:schemeClr val="tx1"/>
                </a:solidFill>
                <a:latin typeface="Arial" charset="0"/>
              </a:defRPr>
            </a:lvl6pPr>
            <a:lvl7pPr marL="2971800" indent="-228600" eaLnBrk="0" fontAlgn="base" hangingPunct="0">
              <a:spcBef>
                <a:spcPct val="20000"/>
              </a:spcBef>
              <a:spcAft>
                <a:spcPct val="0"/>
              </a:spcAft>
              <a:buClr>
                <a:srgbClr val="D60093"/>
              </a:buClr>
              <a:buChar char="»"/>
              <a:defRPr sz="1600">
                <a:solidFill>
                  <a:schemeClr val="tx1"/>
                </a:solidFill>
                <a:latin typeface="Arial" charset="0"/>
              </a:defRPr>
            </a:lvl7pPr>
            <a:lvl8pPr marL="3429000" indent="-228600" eaLnBrk="0" fontAlgn="base" hangingPunct="0">
              <a:spcBef>
                <a:spcPct val="20000"/>
              </a:spcBef>
              <a:spcAft>
                <a:spcPct val="0"/>
              </a:spcAft>
              <a:buClr>
                <a:srgbClr val="D60093"/>
              </a:buClr>
              <a:buChar char="»"/>
              <a:defRPr sz="1600">
                <a:solidFill>
                  <a:schemeClr val="tx1"/>
                </a:solidFill>
                <a:latin typeface="Arial" charset="0"/>
              </a:defRPr>
            </a:lvl8pPr>
            <a:lvl9pPr marL="3886200" indent="-228600" eaLnBrk="0" fontAlgn="base" hangingPunct="0">
              <a:spcBef>
                <a:spcPct val="20000"/>
              </a:spcBef>
              <a:spcAft>
                <a:spcPct val="0"/>
              </a:spcAft>
              <a:buClr>
                <a:srgbClr val="D60093"/>
              </a:buClr>
              <a:buChar char="»"/>
              <a:defRPr sz="1600">
                <a:solidFill>
                  <a:schemeClr val="tx1"/>
                </a:solidFill>
                <a:latin typeface="Arial" charset="0"/>
              </a:defRPr>
            </a:lvl9pPr>
          </a:lstStyle>
          <a:p>
            <a:pPr eaLnBrk="1" hangingPunct="1">
              <a:spcBef>
                <a:spcPct val="0"/>
              </a:spcBef>
              <a:buClrTx/>
              <a:buFontTx/>
              <a:buNone/>
            </a:pPr>
            <a:r>
              <a:rPr lang="fr-FR" altLang="fr-FR" sz="1000">
                <a:solidFill>
                  <a:srgbClr val="684D2A"/>
                </a:solidFill>
              </a:rPr>
              <a:t>page </a:t>
            </a:r>
            <a:fld id="{17B3B948-79E2-4029-BF3C-022F3BC91730}" type="slidenum">
              <a:rPr lang="fr-FR" altLang="fr-FR" sz="1000" smtClean="0">
                <a:solidFill>
                  <a:srgbClr val="684D2A"/>
                </a:solidFill>
              </a:rPr>
              <a:pPr eaLnBrk="1" hangingPunct="1">
                <a:spcBef>
                  <a:spcPct val="0"/>
                </a:spcBef>
                <a:buClrTx/>
                <a:buFontTx/>
                <a:buNone/>
              </a:pPr>
              <a:t>17</a:t>
            </a:fld>
            <a:endParaRPr lang="fr-FR" altLang="fr-FR" sz="1000">
              <a:solidFill>
                <a:srgbClr val="684D2A"/>
              </a:solidFill>
            </a:endParaRPr>
          </a:p>
        </p:txBody>
      </p:sp>
      <p:sp>
        <p:nvSpPr>
          <p:cNvPr id="5" name="Sous-titre 2"/>
          <p:cNvSpPr>
            <a:spLocks noGrp="1"/>
          </p:cNvSpPr>
          <p:nvPr>
            <p:ph type="subTitle" idx="4294967295"/>
          </p:nvPr>
        </p:nvSpPr>
        <p:spPr>
          <a:xfrm>
            <a:off x="1748644" y="1125538"/>
            <a:ext cx="8157356" cy="4487862"/>
          </a:xfrm>
        </p:spPr>
        <p:txBody>
          <a:bodyPr/>
          <a:lstStyle/>
          <a:p>
            <a:r>
              <a:rPr lang="fr-FR" altLang="fr-FR" b="1" dirty="0"/>
              <a:t>Matrice des interactions</a:t>
            </a:r>
          </a:p>
        </p:txBody>
      </p:sp>
      <p:sp>
        <p:nvSpPr>
          <p:cNvPr id="6" name="Titre 1"/>
          <p:cNvSpPr txBox="1">
            <a:spLocks/>
          </p:cNvSpPr>
          <p:nvPr/>
        </p:nvSpPr>
        <p:spPr bwMode="auto">
          <a:xfrm>
            <a:off x="1352600" y="152401"/>
            <a:ext cx="8312100" cy="720316"/>
          </a:xfrm>
          <a:prstGeom prst="rect">
            <a:avLst/>
          </a:prstGeom>
          <a:noFill/>
          <a:ln>
            <a:noFill/>
          </a:ln>
          <a:effectLst/>
          <a:extLst>
            <a:ext uri="{909E8E84-426E-40dd-AFC4-6F175D3DCCD1}">
              <a14:hiddenFill xmlns="" xmlns:a14="http://schemas.microsoft.com/office/drawing/2010/main">
                <a:solidFill>
                  <a:srgbClr val="D60093"/>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2800" b="1">
                <a:solidFill>
                  <a:srgbClr val="800080"/>
                </a:solidFill>
                <a:latin typeface="+mj-lt"/>
                <a:ea typeface="+mj-ea"/>
                <a:cs typeface="+mj-cs"/>
              </a:defRPr>
            </a:lvl1pPr>
            <a:lvl2pPr algn="ctr" rtl="0" eaLnBrk="0" fontAlgn="base" hangingPunct="0">
              <a:spcBef>
                <a:spcPct val="0"/>
              </a:spcBef>
              <a:spcAft>
                <a:spcPct val="0"/>
              </a:spcAft>
              <a:defRPr sz="2800" b="1">
                <a:solidFill>
                  <a:srgbClr val="7030A0"/>
                </a:solidFill>
                <a:latin typeface="Arial" charset="0"/>
              </a:defRPr>
            </a:lvl2pPr>
            <a:lvl3pPr algn="ctr" rtl="0" eaLnBrk="0" fontAlgn="base" hangingPunct="0">
              <a:spcBef>
                <a:spcPct val="0"/>
              </a:spcBef>
              <a:spcAft>
                <a:spcPct val="0"/>
              </a:spcAft>
              <a:defRPr sz="2800" b="1">
                <a:solidFill>
                  <a:srgbClr val="7030A0"/>
                </a:solidFill>
                <a:latin typeface="Arial" charset="0"/>
              </a:defRPr>
            </a:lvl3pPr>
            <a:lvl4pPr algn="ctr" rtl="0" eaLnBrk="0" fontAlgn="base" hangingPunct="0">
              <a:spcBef>
                <a:spcPct val="0"/>
              </a:spcBef>
              <a:spcAft>
                <a:spcPct val="0"/>
              </a:spcAft>
              <a:defRPr sz="2800" b="1">
                <a:solidFill>
                  <a:srgbClr val="7030A0"/>
                </a:solidFill>
                <a:latin typeface="Arial" charset="0"/>
              </a:defRPr>
            </a:lvl4pPr>
            <a:lvl5pPr algn="ctr" rtl="0" eaLnBrk="0" fontAlgn="base" hangingPunct="0">
              <a:spcBef>
                <a:spcPct val="0"/>
              </a:spcBef>
              <a:spcAft>
                <a:spcPct val="0"/>
              </a:spcAft>
              <a:defRPr sz="2800" b="1">
                <a:solidFill>
                  <a:srgbClr val="7030A0"/>
                </a:solidFill>
                <a:latin typeface="Arial" charset="0"/>
              </a:defRPr>
            </a:lvl5pPr>
            <a:lvl6pPr marL="457200" algn="ctr" rtl="0" fontAlgn="base">
              <a:spcBef>
                <a:spcPct val="0"/>
              </a:spcBef>
              <a:spcAft>
                <a:spcPct val="0"/>
              </a:spcAft>
              <a:defRPr sz="2400" b="1">
                <a:solidFill>
                  <a:schemeClr val="tx2"/>
                </a:solidFill>
                <a:latin typeface="Arial" charset="0"/>
              </a:defRPr>
            </a:lvl6pPr>
            <a:lvl7pPr marL="914400" algn="ctr" rtl="0" fontAlgn="base">
              <a:spcBef>
                <a:spcPct val="0"/>
              </a:spcBef>
              <a:spcAft>
                <a:spcPct val="0"/>
              </a:spcAft>
              <a:defRPr sz="2400" b="1">
                <a:solidFill>
                  <a:schemeClr val="tx2"/>
                </a:solidFill>
                <a:latin typeface="Arial" charset="0"/>
              </a:defRPr>
            </a:lvl7pPr>
            <a:lvl8pPr marL="1371600" algn="ctr" rtl="0" fontAlgn="base">
              <a:spcBef>
                <a:spcPct val="0"/>
              </a:spcBef>
              <a:spcAft>
                <a:spcPct val="0"/>
              </a:spcAft>
              <a:defRPr sz="2400" b="1">
                <a:solidFill>
                  <a:schemeClr val="tx2"/>
                </a:solidFill>
                <a:latin typeface="Arial" charset="0"/>
              </a:defRPr>
            </a:lvl8pPr>
            <a:lvl9pPr marL="1828800" algn="ctr" rtl="0" fontAlgn="base">
              <a:spcBef>
                <a:spcPct val="0"/>
              </a:spcBef>
              <a:spcAft>
                <a:spcPct val="0"/>
              </a:spcAft>
              <a:defRPr sz="2400" b="1">
                <a:solidFill>
                  <a:schemeClr val="tx2"/>
                </a:solidFill>
                <a:latin typeface="Arial" charset="0"/>
              </a:defRPr>
            </a:lvl9pPr>
          </a:lstStyle>
          <a:p>
            <a:pPr algn="l"/>
            <a:r>
              <a:rPr lang="fr-FR" altLang="fr-FR" kern="0" dirty="0">
                <a:solidFill>
                  <a:schemeClr val="accent1"/>
                </a:solidFill>
              </a:rPr>
              <a:t>SMQ : </a:t>
            </a:r>
            <a:r>
              <a:rPr lang="fr-FR" altLang="fr-FR" sz="2000" kern="0" dirty="0">
                <a:solidFill>
                  <a:schemeClr val="accent1"/>
                </a:solidFill>
              </a:rPr>
              <a:t>Notion de processus</a:t>
            </a:r>
            <a:endParaRPr lang="fr-FR" altLang="fr-FR" kern="0" dirty="0">
              <a:solidFill>
                <a:schemeClr val="accent1"/>
              </a:solidFill>
            </a:endParaRPr>
          </a:p>
        </p:txBody>
      </p:sp>
      <p:graphicFrame>
        <p:nvGraphicFramePr>
          <p:cNvPr id="2" name="Tableau 1"/>
          <p:cNvGraphicFramePr>
            <a:graphicFrameLocks noGrp="1"/>
          </p:cNvGraphicFramePr>
          <p:nvPr>
            <p:extLst>
              <p:ext uri="{D42A27DB-BD31-4B8C-83A1-F6EECF244321}">
                <p14:modId xmlns:p14="http://schemas.microsoft.com/office/powerpoint/2010/main" val="720487690"/>
              </p:ext>
            </p:extLst>
          </p:nvPr>
        </p:nvGraphicFramePr>
        <p:xfrm>
          <a:off x="3" y="980728"/>
          <a:ext cx="9906000" cy="5763130"/>
        </p:xfrm>
        <a:graphic>
          <a:graphicData uri="http://schemas.openxmlformats.org/drawingml/2006/table">
            <a:tbl>
              <a:tblPr firstRow="1">
                <a:tableStyleId>{5C22544A-7EE6-4342-B048-85BDC9FD1C3A}</a:tableStyleId>
              </a:tblPr>
              <a:tblGrid>
                <a:gridCol w="1589397">
                  <a:extLst>
                    <a:ext uri="{9D8B030D-6E8A-4147-A177-3AD203B41FA5}">
                      <a16:colId xmlns:a16="http://schemas.microsoft.com/office/drawing/2014/main" val="20000"/>
                    </a:ext>
                  </a:extLst>
                </a:gridCol>
                <a:gridCol w="924067">
                  <a:extLst>
                    <a:ext uri="{9D8B030D-6E8A-4147-A177-3AD203B41FA5}">
                      <a16:colId xmlns:a16="http://schemas.microsoft.com/office/drawing/2014/main" val="20001"/>
                    </a:ext>
                  </a:extLst>
                </a:gridCol>
                <a:gridCol w="924067">
                  <a:extLst>
                    <a:ext uri="{9D8B030D-6E8A-4147-A177-3AD203B41FA5}">
                      <a16:colId xmlns:a16="http://schemas.microsoft.com/office/drawing/2014/main" val="20002"/>
                    </a:ext>
                  </a:extLst>
                </a:gridCol>
                <a:gridCol w="924067">
                  <a:extLst>
                    <a:ext uri="{9D8B030D-6E8A-4147-A177-3AD203B41FA5}">
                      <a16:colId xmlns:a16="http://schemas.microsoft.com/office/drawing/2014/main" val="20003"/>
                    </a:ext>
                  </a:extLst>
                </a:gridCol>
                <a:gridCol w="924067">
                  <a:extLst>
                    <a:ext uri="{9D8B030D-6E8A-4147-A177-3AD203B41FA5}">
                      <a16:colId xmlns:a16="http://schemas.microsoft.com/office/drawing/2014/main" val="20004"/>
                    </a:ext>
                  </a:extLst>
                </a:gridCol>
                <a:gridCol w="924067">
                  <a:extLst>
                    <a:ext uri="{9D8B030D-6E8A-4147-A177-3AD203B41FA5}">
                      <a16:colId xmlns:a16="http://schemas.microsoft.com/office/drawing/2014/main" val="20005"/>
                    </a:ext>
                  </a:extLst>
                </a:gridCol>
                <a:gridCol w="924067">
                  <a:extLst>
                    <a:ext uri="{9D8B030D-6E8A-4147-A177-3AD203B41FA5}">
                      <a16:colId xmlns:a16="http://schemas.microsoft.com/office/drawing/2014/main" val="20006"/>
                    </a:ext>
                  </a:extLst>
                </a:gridCol>
                <a:gridCol w="924067">
                  <a:extLst>
                    <a:ext uri="{9D8B030D-6E8A-4147-A177-3AD203B41FA5}">
                      <a16:colId xmlns:a16="http://schemas.microsoft.com/office/drawing/2014/main" val="20007"/>
                    </a:ext>
                  </a:extLst>
                </a:gridCol>
                <a:gridCol w="924067">
                  <a:extLst>
                    <a:ext uri="{9D8B030D-6E8A-4147-A177-3AD203B41FA5}">
                      <a16:colId xmlns:a16="http://schemas.microsoft.com/office/drawing/2014/main" val="20008"/>
                    </a:ext>
                  </a:extLst>
                </a:gridCol>
                <a:gridCol w="924067">
                  <a:extLst>
                    <a:ext uri="{9D8B030D-6E8A-4147-A177-3AD203B41FA5}">
                      <a16:colId xmlns:a16="http://schemas.microsoft.com/office/drawing/2014/main" val="20009"/>
                    </a:ext>
                  </a:extLst>
                </a:gridCol>
              </a:tblGrid>
              <a:tr h="1424167">
                <a:tc>
                  <a:txBody>
                    <a:bodyPr/>
                    <a:lstStyle/>
                    <a:p>
                      <a:pPr algn="ctr"/>
                      <a:endParaRPr lang="fr-FR" dirty="0"/>
                    </a:p>
                  </a:txBody>
                  <a:tcPr/>
                </a:tc>
                <a:tc>
                  <a:txBody>
                    <a:bodyPr/>
                    <a:lstStyle/>
                    <a:p>
                      <a:pPr algn="ctr"/>
                      <a:r>
                        <a:rPr lang="fr-FR" sz="1400" dirty="0"/>
                        <a:t>Stratégie</a:t>
                      </a:r>
                    </a:p>
                  </a:txBody>
                  <a:tcPr vert="vert270" anchor="ctr"/>
                </a:tc>
                <a:tc>
                  <a:txBody>
                    <a:bodyPr/>
                    <a:lstStyle/>
                    <a:p>
                      <a:pPr algn="ctr"/>
                      <a:r>
                        <a:rPr lang="fr-FR" sz="1400" dirty="0"/>
                        <a:t>SMQ</a:t>
                      </a:r>
                    </a:p>
                  </a:txBody>
                  <a:tcPr vert="vert270" anchor="ctr"/>
                </a:tc>
                <a:tc>
                  <a:txBody>
                    <a:bodyPr/>
                    <a:lstStyle/>
                    <a:p>
                      <a:pPr algn="ctr"/>
                      <a:r>
                        <a:rPr lang="fr-FR" sz="1400" dirty="0"/>
                        <a:t>RH</a:t>
                      </a:r>
                    </a:p>
                  </a:txBody>
                  <a:tcPr vert="vert270" anchor="ctr"/>
                </a:tc>
                <a:tc>
                  <a:txBody>
                    <a:bodyPr/>
                    <a:lstStyle/>
                    <a:p>
                      <a:pPr algn="ctr"/>
                      <a:r>
                        <a:rPr lang="fr-FR" sz="1400" dirty="0" err="1"/>
                        <a:t>Dvpt</a:t>
                      </a:r>
                      <a:r>
                        <a:rPr lang="fr-FR" sz="1400" dirty="0"/>
                        <a:t>. Commercial</a:t>
                      </a:r>
                    </a:p>
                  </a:txBody>
                  <a:tcPr vert="vert270" anchor="ctr"/>
                </a:tc>
                <a:tc>
                  <a:txBody>
                    <a:bodyPr/>
                    <a:lstStyle/>
                    <a:p>
                      <a:pPr algn="ctr"/>
                      <a:r>
                        <a:rPr lang="fr-FR" sz="1400" dirty="0"/>
                        <a:t>Conception</a:t>
                      </a:r>
                    </a:p>
                  </a:txBody>
                  <a:tcPr vert="vert270" anchor="ctr"/>
                </a:tc>
                <a:tc>
                  <a:txBody>
                    <a:bodyPr/>
                    <a:lstStyle/>
                    <a:p>
                      <a:pPr algn="ctr"/>
                      <a:r>
                        <a:rPr lang="fr-FR" sz="1400" dirty="0"/>
                        <a:t>Production</a:t>
                      </a:r>
                    </a:p>
                  </a:txBody>
                  <a:tcPr vert="vert270" anchor="ctr"/>
                </a:tc>
                <a:tc>
                  <a:txBody>
                    <a:bodyPr/>
                    <a:lstStyle/>
                    <a:p>
                      <a:pPr algn="ctr"/>
                      <a:r>
                        <a:rPr lang="fr-FR" sz="1400" dirty="0"/>
                        <a:t>Gestion Admin et Financière</a:t>
                      </a:r>
                    </a:p>
                  </a:txBody>
                  <a:tcPr vert="vert270" anchor="ctr"/>
                </a:tc>
                <a:tc>
                  <a:txBody>
                    <a:bodyPr/>
                    <a:lstStyle/>
                    <a:p>
                      <a:pPr algn="ctr"/>
                      <a:r>
                        <a:rPr lang="fr-FR" sz="1400" dirty="0"/>
                        <a:t>Gestion Achats</a:t>
                      </a:r>
                    </a:p>
                  </a:txBody>
                  <a:tcPr vert="vert270" anchor="ctr"/>
                </a:tc>
                <a:tc>
                  <a:txBody>
                    <a:bodyPr/>
                    <a:lstStyle/>
                    <a:p>
                      <a:pPr algn="ctr"/>
                      <a:r>
                        <a:rPr lang="fr-FR" sz="1400" dirty="0"/>
                        <a:t>Gestion Infrastructure</a:t>
                      </a:r>
                    </a:p>
                  </a:txBody>
                  <a:tcPr vert="vert270" anchor="ctr"/>
                </a:tc>
                <a:extLst>
                  <a:ext uri="{0D108BD9-81ED-4DB2-BD59-A6C34878D82A}">
                    <a16:rowId xmlns:a16="http://schemas.microsoft.com/office/drawing/2014/main" val="10000"/>
                  </a:ext>
                </a:extLst>
              </a:tr>
              <a:tr h="405875">
                <a:tc>
                  <a:txBody>
                    <a:bodyPr/>
                    <a:lstStyle/>
                    <a:p>
                      <a:pPr algn="l"/>
                      <a:r>
                        <a:rPr lang="fr-FR" sz="1400" dirty="0"/>
                        <a:t>Stratégie</a:t>
                      </a:r>
                    </a:p>
                  </a:txBody>
                  <a:tcPr anchor="ctr">
                    <a:solidFill>
                      <a:schemeClr val="accent1"/>
                    </a:solidFill>
                  </a:tcPr>
                </a:tc>
                <a:tc>
                  <a:txBody>
                    <a:bodyPr/>
                    <a:lstStyle/>
                    <a:p>
                      <a:pPr algn="ctr"/>
                      <a:r>
                        <a:rPr lang="fr-FR" dirty="0"/>
                        <a:t>x</a:t>
                      </a:r>
                    </a:p>
                  </a:txBody>
                  <a:tcPr anchor="ctr">
                    <a:lnR w="12700" cap="flat" cmpd="sng" algn="ctr">
                      <a:solidFill>
                        <a:schemeClr val="accent1"/>
                      </a:solidFill>
                      <a:prstDash val="solid"/>
                      <a:round/>
                      <a:headEnd type="none" w="med" len="med"/>
                      <a:tailEnd type="none" w="med" len="med"/>
                    </a:lnR>
                    <a:lnB w="12700" cap="flat" cmpd="sng" algn="ctr">
                      <a:solidFill>
                        <a:schemeClr val="accent1"/>
                      </a:solidFill>
                      <a:prstDash val="solid"/>
                      <a:round/>
                      <a:headEnd type="none" w="med" len="med"/>
                      <a:tailEnd type="none" w="med" len="med"/>
                    </a:lnB>
                    <a:solidFill>
                      <a:schemeClr val="bg1">
                        <a:lumMod val="50000"/>
                      </a:schemeClr>
                    </a:solidFill>
                  </a:tcPr>
                </a:tc>
                <a:tc>
                  <a:txBody>
                    <a:bodyPr/>
                    <a:lstStyle/>
                    <a:p>
                      <a:pPr algn="ctr"/>
                      <a:r>
                        <a:rPr lang="fr-FR" sz="1100" dirty="0"/>
                        <a:t>Objectifs</a:t>
                      </a:r>
                    </a:p>
                  </a:txBody>
                  <a:tcPr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B w="12700" cap="flat" cmpd="sng" algn="ctr">
                      <a:solidFill>
                        <a:schemeClr val="accent1"/>
                      </a:solidFill>
                      <a:prstDash val="solid"/>
                      <a:round/>
                      <a:headEnd type="none" w="med" len="med"/>
                      <a:tailEnd type="none" w="med" len="med"/>
                    </a:lnB>
                    <a:solidFill>
                      <a:srgbClr val="FF0000"/>
                    </a:solidFill>
                  </a:tcPr>
                </a:tc>
                <a:tc>
                  <a:txBody>
                    <a:bodyPr/>
                    <a:lstStyle/>
                    <a:p>
                      <a:pPr algn="ctr"/>
                      <a:r>
                        <a:rPr lang="fr-FR" sz="1100" dirty="0"/>
                        <a:t>Objectifs</a:t>
                      </a:r>
                    </a:p>
                  </a:txBody>
                  <a:tcPr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B w="12700" cap="flat" cmpd="sng" algn="ctr">
                      <a:solidFill>
                        <a:schemeClr val="accent1"/>
                      </a:solidFill>
                      <a:prstDash val="solid"/>
                      <a:round/>
                      <a:headEnd type="none" w="med" len="med"/>
                      <a:tailEnd type="none" w="med" len="med"/>
                    </a:lnB>
                    <a:solidFill>
                      <a:srgbClr val="FF0000"/>
                    </a:solidFill>
                  </a:tcPr>
                </a:tc>
                <a:tc>
                  <a:txBody>
                    <a:bodyPr/>
                    <a:lstStyle/>
                    <a:p>
                      <a:pPr algn="ctr"/>
                      <a:r>
                        <a:rPr lang="fr-FR" sz="1100" dirty="0"/>
                        <a:t>Objectifs</a:t>
                      </a:r>
                    </a:p>
                  </a:txBody>
                  <a:tcPr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B w="12700" cap="flat" cmpd="sng" algn="ctr">
                      <a:solidFill>
                        <a:schemeClr val="accent1"/>
                      </a:solidFill>
                      <a:prstDash val="solid"/>
                      <a:round/>
                      <a:headEnd type="none" w="med" len="med"/>
                      <a:tailEnd type="none" w="med" len="med"/>
                    </a:lnB>
                    <a:solidFill>
                      <a:srgbClr val="FF0000"/>
                    </a:solidFill>
                  </a:tcPr>
                </a:tc>
                <a:tc>
                  <a:txBody>
                    <a:bodyPr/>
                    <a:lstStyle/>
                    <a:p>
                      <a:pPr algn="ctr"/>
                      <a:r>
                        <a:rPr lang="fr-FR" sz="1100" dirty="0"/>
                        <a:t>Objectifs</a:t>
                      </a:r>
                    </a:p>
                  </a:txBody>
                  <a:tcPr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B w="12700" cap="flat" cmpd="sng" algn="ctr">
                      <a:solidFill>
                        <a:schemeClr val="accent1"/>
                      </a:solidFill>
                      <a:prstDash val="solid"/>
                      <a:round/>
                      <a:headEnd type="none" w="med" len="med"/>
                      <a:tailEnd type="none" w="med" len="med"/>
                    </a:lnB>
                    <a:solidFill>
                      <a:srgbClr val="FF0000"/>
                    </a:solidFill>
                  </a:tcPr>
                </a:tc>
                <a:tc>
                  <a:txBody>
                    <a:bodyPr/>
                    <a:lstStyle/>
                    <a:p>
                      <a:pPr algn="ctr"/>
                      <a:r>
                        <a:rPr lang="fr-FR" sz="1100" dirty="0"/>
                        <a:t>Objectifs</a:t>
                      </a:r>
                    </a:p>
                  </a:txBody>
                  <a:tcPr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B w="12700" cap="flat" cmpd="sng" algn="ctr">
                      <a:solidFill>
                        <a:schemeClr val="accent1"/>
                      </a:solidFill>
                      <a:prstDash val="solid"/>
                      <a:round/>
                      <a:headEnd type="none" w="med" len="med"/>
                      <a:tailEnd type="none" w="med" len="med"/>
                    </a:lnB>
                    <a:solidFill>
                      <a:srgbClr val="FF0000"/>
                    </a:solidFill>
                  </a:tcPr>
                </a:tc>
                <a:tc>
                  <a:txBody>
                    <a:bodyPr/>
                    <a:lstStyle/>
                    <a:p>
                      <a:pPr algn="ctr"/>
                      <a:r>
                        <a:rPr lang="fr-FR" sz="1100" dirty="0"/>
                        <a:t>Objectifs</a:t>
                      </a:r>
                    </a:p>
                  </a:txBody>
                  <a:tcPr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B w="12700" cap="flat" cmpd="sng" algn="ctr">
                      <a:solidFill>
                        <a:schemeClr val="accent1"/>
                      </a:solidFill>
                      <a:prstDash val="solid"/>
                      <a:round/>
                      <a:headEnd type="none" w="med" len="med"/>
                      <a:tailEnd type="none" w="med" len="med"/>
                    </a:lnB>
                    <a:solidFill>
                      <a:srgbClr val="FF0000"/>
                    </a:solidFill>
                  </a:tcPr>
                </a:tc>
                <a:tc>
                  <a:txBody>
                    <a:bodyPr/>
                    <a:lstStyle/>
                    <a:p>
                      <a:pPr algn="ctr"/>
                      <a:r>
                        <a:rPr lang="fr-FR" sz="1100" dirty="0"/>
                        <a:t>Objectifs</a:t>
                      </a:r>
                    </a:p>
                  </a:txBody>
                  <a:tcPr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B w="12700" cap="flat" cmpd="sng" algn="ctr">
                      <a:solidFill>
                        <a:schemeClr val="accent1"/>
                      </a:solidFill>
                      <a:prstDash val="solid"/>
                      <a:round/>
                      <a:headEnd type="none" w="med" len="med"/>
                      <a:tailEnd type="none" w="med" len="med"/>
                    </a:lnB>
                    <a:solidFill>
                      <a:srgbClr val="FF0000"/>
                    </a:solidFill>
                  </a:tcPr>
                </a:tc>
                <a:tc>
                  <a:txBody>
                    <a:bodyPr/>
                    <a:lstStyle/>
                    <a:p>
                      <a:pPr algn="ctr"/>
                      <a:r>
                        <a:rPr lang="fr-FR" sz="1100" dirty="0"/>
                        <a:t>Objectifs</a:t>
                      </a:r>
                    </a:p>
                  </a:txBody>
                  <a:tcPr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B w="12700" cap="flat" cmpd="sng" algn="ctr">
                      <a:solidFill>
                        <a:schemeClr val="accent1"/>
                      </a:solidFill>
                      <a:prstDash val="solid"/>
                      <a:round/>
                      <a:headEnd type="none" w="med" len="med"/>
                      <a:tailEnd type="none" w="med" len="med"/>
                    </a:lnB>
                    <a:solidFill>
                      <a:schemeClr val="accent6"/>
                    </a:solidFill>
                  </a:tcPr>
                </a:tc>
                <a:extLst>
                  <a:ext uri="{0D108BD9-81ED-4DB2-BD59-A6C34878D82A}">
                    <a16:rowId xmlns:a16="http://schemas.microsoft.com/office/drawing/2014/main" val="10001"/>
                  </a:ext>
                </a:extLst>
              </a:tr>
              <a:tr h="450354">
                <a:tc>
                  <a:txBody>
                    <a:bodyPr/>
                    <a:lstStyle/>
                    <a:p>
                      <a:pPr algn="l"/>
                      <a:r>
                        <a:rPr lang="fr-FR" sz="1400" dirty="0"/>
                        <a:t>SMQ</a:t>
                      </a:r>
                    </a:p>
                  </a:txBody>
                  <a:tcPr anchor="ctr">
                    <a:solidFill>
                      <a:schemeClr val="accent1"/>
                    </a:solidFill>
                  </a:tcPr>
                </a:tc>
                <a:tc>
                  <a:txBody>
                    <a:bodyPr/>
                    <a:lstStyle/>
                    <a:p>
                      <a:pPr algn="ctr"/>
                      <a:r>
                        <a:rPr lang="fr-FR" sz="1100" dirty="0"/>
                        <a:t>Infos SMQ</a:t>
                      </a:r>
                    </a:p>
                  </a:txBody>
                  <a:tcPr anchor="ctr">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rgbClr val="FF0000"/>
                    </a:solidFill>
                  </a:tcPr>
                </a:tc>
                <a:tc>
                  <a:txBody>
                    <a:bodyPr/>
                    <a:lstStyle/>
                    <a:p>
                      <a:pPr algn="ctr"/>
                      <a:r>
                        <a:rPr lang="fr-FR" dirty="0"/>
                        <a:t>x</a:t>
                      </a:r>
                    </a:p>
                  </a:txBody>
                  <a:tcPr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tc>
                  <a:txBody>
                    <a:bodyPr/>
                    <a:lstStyle/>
                    <a:p>
                      <a:pPr algn="ctr"/>
                      <a:r>
                        <a:rPr lang="fr-FR" sz="1100" dirty="0"/>
                        <a:t>Outils Méthodes</a:t>
                      </a:r>
                    </a:p>
                  </a:txBody>
                  <a:tcPr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accent6"/>
                    </a:solidFill>
                  </a:tcPr>
                </a:tc>
                <a:tc>
                  <a:txBody>
                    <a:bodyPr/>
                    <a:lstStyle/>
                    <a:p>
                      <a:pPr algn="ctr"/>
                      <a:r>
                        <a:rPr lang="fr-FR" sz="1100" dirty="0"/>
                        <a:t>-</a:t>
                      </a:r>
                    </a:p>
                  </a:txBody>
                  <a:tcPr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algn="ctr"/>
                      <a:r>
                        <a:rPr lang="fr-FR" sz="1100" dirty="0"/>
                        <a:t>Outils Méthodes</a:t>
                      </a:r>
                    </a:p>
                  </a:txBody>
                  <a:tcPr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accent6"/>
                    </a:solidFill>
                  </a:tcPr>
                </a:tc>
                <a:tc>
                  <a:txBody>
                    <a:bodyPr/>
                    <a:lstStyle/>
                    <a:p>
                      <a:pPr algn="ctr"/>
                      <a:r>
                        <a:rPr lang="fr-FR" sz="1100" dirty="0"/>
                        <a:t>Outils Méthodes</a:t>
                      </a:r>
                    </a:p>
                  </a:txBody>
                  <a:tcPr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accent6"/>
                    </a:solidFill>
                  </a:tcPr>
                </a:tc>
                <a:tc>
                  <a:txBody>
                    <a:bodyPr/>
                    <a:lstStyle/>
                    <a:p>
                      <a:pPr algn="ctr"/>
                      <a:r>
                        <a:rPr lang="fr-FR" sz="1100" dirty="0"/>
                        <a:t>Outils Méthodes</a:t>
                      </a:r>
                    </a:p>
                  </a:txBody>
                  <a:tcPr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accent6"/>
                    </a:solidFill>
                  </a:tcPr>
                </a:tc>
                <a:tc>
                  <a:txBody>
                    <a:bodyPr/>
                    <a:lstStyle/>
                    <a:p>
                      <a:pPr algn="ctr"/>
                      <a:r>
                        <a:rPr lang="fr-FR" sz="1100" dirty="0"/>
                        <a:t>-</a:t>
                      </a:r>
                    </a:p>
                  </a:txBody>
                  <a:tcPr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algn="ctr"/>
                      <a:r>
                        <a:rPr lang="fr-FR" sz="1100" dirty="0"/>
                        <a:t>-</a:t>
                      </a:r>
                    </a:p>
                  </a:txBody>
                  <a:tcPr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10002"/>
                  </a:ext>
                </a:extLst>
              </a:tr>
              <a:tr h="450354">
                <a:tc>
                  <a:txBody>
                    <a:bodyPr/>
                    <a:lstStyle/>
                    <a:p>
                      <a:pPr algn="l"/>
                      <a:r>
                        <a:rPr lang="fr-FR" sz="1400" dirty="0"/>
                        <a:t>RH</a:t>
                      </a:r>
                    </a:p>
                  </a:txBody>
                  <a:tcPr anchor="ctr">
                    <a:solidFill>
                      <a:schemeClr val="accent1"/>
                    </a:solidFill>
                  </a:tcPr>
                </a:tc>
                <a:tc>
                  <a:txBody>
                    <a:bodyPr/>
                    <a:lstStyle/>
                    <a:p>
                      <a:pPr algn="ctr"/>
                      <a:r>
                        <a:rPr lang="fr-FR" sz="1100" dirty="0"/>
                        <a:t>Besoins des pers.</a:t>
                      </a:r>
                    </a:p>
                  </a:txBody>
                  <a:tcPr anchor="ctr">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accent6"/>
                    </a:solidFill>
                  </a:tcPr>
                </a:tc>
                <a:tc>
                  <a:txBody>
                    <a:bodyPr/>
                    <a:lstStyle/>
                    <a:p>
                      <a:pPr algn="ctr"/>
                      <a:r>
                        <a:rPr lang="fr-FR" sz="1100" dirty="0" err="1"/>
                        <a:t>Dysf</a:t>
                      </a:r>
                      <a:r>
                        <a:rPr lang="fr-FR" sz="1100" dirty="0"/>
                        <a:t>. &amp;</a:t>
                      </a:r>
                    </a:p>
                    <a:p>
                      <a:pPr algn="ctr"/>
                      <a:r>
                        <a:rPr lang="fr-FR" sz="1100" dirty="0" err="1"/>
                        <a:t>Améliorat</a:t>
                      </a:r>
                      <a:r>
                        <a:rPr lang="fr-FR" sz="1100" dirty="0"/>
                        <a:t>°</a:t>
                      </a:r>
                    </a:p>
                  </a:txBody>
                  <a:tcPr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accent6"/>
                    </a:solidFill>
                  </a:tcPr>
                </a:tc>
                <a:tc>
                  <a:txBody>
                    <a:bodyPr/>
                    <a:lstStyle/>
                    <a:p>
                      <a:pPr algn="ctr"/>
                      <a:r>
                        <a:rPr lang="fr-FR" dirty="0"/>
                        <a:t>x</a:t>
                      </a:r>
                    </a:p>
                  </a:txBody>
                  <a:tcPr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tc>
                  <a:txBody>
                    <a:bodyPr/>
                    <a:lstStyle/>
                    <a:p>
                      <a:pPr algn="ctr"/>
                      <a:r>
                        <a:rPr lang="fr-FR" sz="1100" dirty="0"/>
                        <a:t>Ressources disponibles</a:t>
                      </a:r>
                    </a:p>
                  </a:txBody>
                  <a:tcPr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algn="ctr"/>
                      <a:endParaRPr lang="fr-FR" sz="1100" dirty="0"/>
                    </a:p>
                  </a:txBody>
                  <a:tcPr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fr-FR" sz="1100" dirty="0"/>
                    </a:p>
                  </a:txBody>
                  <a:tcPr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fr-FR" sz="1100" dirty="0"/>
                    </a:p>
                  </a:txBody>
                  <a:tcPr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fr-FR" sz="1100" dirty="0"/>
                    </a:p>
                  </a:txBody>
                  <a:tcPr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fr-FR" sz="1100" dirty="0"/>
                    </a:p>
                  </a:txBody>
                  <a:tcPr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3"/>
                  </a:ext>
                </a:extLst>
              </a:tr>
              <a:tr h="450354">
                <a:tc>
                  <a:txBody>
                    <a:bodyPr/>
                    <a:lstStyle/>
                    <a:p>
                      <a:pPr algn="l"/>
                      <a:r>
                        <a:rPr lang="fr-FR" sz="1400" dirty="0" err="1"/>
                        <a:t>Dvpt</a:t>
                      </a:r>
                      <a:r>
                        <a:rPr lang="fr-FR" sz="1400" dirty="0"/>
                        <a:t> Co.</a:t>
                      </a:r>
                    </a:p>
                  </a:txBody>
                  <a:tcPr anchor="ctr">
                    <a:solidFill>
                      <a:schemeClr val="accent1"/>
                    </a:solidFill>
                  </a:tcPr>
                </a:tc>
                <a:tc>
                  <a:txBody>
                    <a:bodyPr/>
                    <a:lstStyle/>
                    <a:p>
                      <a:pPr algn="ctr"/>
                      <a:r>
                        <a:rPr lang="fr-FR" sz="1100" dirty="0"/>
                        <a:t>Informations com.</a:t>
                      </a:r>
                    </a:p>
                  </a:txBody>
                  <a:tcPr anchor="ctr">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accent6"/>
                    </a:solidFill>
                  </a:tcPr>
                </a:tc>
                <a:tc>
                  <a:txBody>
                    <a:bodyPr/>
                    <a:lstStyle/>
                    <a:p>
                      <a:pPr algn="ctr"/>
                      <a:r>
                        <a:rPr lang="fr-FR" sz="1100" dirty="0" err="1"/>
                        <a:t>Dysf</a:t>
                      </a:r>
                      <a:r>
                        <a:rPr lang="fr-FR" sz="1100" dirty="0"/>
                        <a:t>. &amp;</a:t>
                      </a:r>
                    </a:p>
                    <a:p>
                      <a:pPr algn="ctr"/>
                      <a:r>
                        <a:rPr lang="fr-FR" sz="1100" dirty="0" err="1"/>
                        <a:t>Améliorat</a:t>
                      </a:r>
                      <a:r>
                        <a:rPr lang="fr-FR" sz="1100" dirty="0"/>
                        <a:t>°</a:t>
                      </a:r>
                    </a:p>
                  </a:txBody>
                  <a:tcPr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accent6"/>
                    </a:solidFill>
                  </a:tcPr>
                </a:tc>
                <a:tc>
                  <a:txBody>
                    <a:bodyPr/>
                    <a:lstStyle/>
                    <a:p>
                      <a:pPr algn="ctr"/>
                      <a:r>
                        <a:rPr lang="fr-FR" sz="1100" dirty="0"/>
                        <a:t>Besoins</a:t>
                      </a:r>
                      <a:r>
                        <a:rPr lang="fr-FR" sz="1100" baseline="0" dirty="0"/>
                        <a:t> ressources</a:t>
                      </a:r>
                      <a:endParaRPr lang="fr-FR" sz="1100" dirty="0"/>
                    </a:p>
                  </a:txBody>
                  <a:tcPr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accent6"/>
                    </a:solidFill>
                  </a:tcPr>
                </a:tc>
                <a:tc>
                  <a:txBody>
                    <a:bodyPr/>
                    <a:lstStyle/>
                    <a:p>
                      <a:pPr algn="ctr"/>
                      <a:r>
                        <a:rPr lang="fr-FR" dirty="0"/>
                        <a:t>x</a:t>
                      </a:r>
                    </a:p>
                  </a:txBody>
                  <a:tcPr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tc>
                  <a:txBody>
                    <a:bodyPr/>
                    <a:lstStyle/>
                    <a:p>
                      <a:pPr algn="ctr"/>
                      <a:endParaRPr lang="fr-FR" sz="1100" dirty="0"/>
                    </a:p>
                  </a:txBody>
                  <a:tcPr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fr-FR" sz="1100" dirty="0"/>
                    </a:p>
                  </a:txBody>
                  <a:tcPr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fr-FR" sz="1100" dirty="0"/>
                    </a:p>
                  </a:txBody>
                  <a:tcPr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fr-FR" sz="1100" dirty="0"/>
                    </a:p>
                  </a:txBody>
                  <a:tcPr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fr-FR" sz="1100" dirty="0"/>
                    </a:p>
                  </a:txBody>
                  <a:tcPr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4"/>
                  </a:ext>
                </a:extLst>
              </a:tr>
              <a:tr h="383292">
                <a:tc>
                  <a:txBody>
                    <a:bodyPr/>
                    <a:lstStyle/>
                    <a:p>
                      <a:pPr algn="l"/>
                      <a:r>
                        <a:rPr lang="fr-FR" sz="1400" dirty="0"/>
                        <a:t>Conception</a:t>
                      </a:r>
                    </a:p>
                  </a:txBody>
                  <a:tcPr anchor="ctr">
                    <a:solidFill>
                      <a:schemeClr val="accent1"/>
                    </a:solidFill>
                  </a:tcPr>
                </a:tc>
                <a:tc>
                  <a:txBody>
                    <a:bodyPr/>
                    <a:lstStyle/>
                    <a:p>
                      <a:pPr algn="ctr"/>
                      <a:r>
                        <a:rPr lang="fr-FR" sz="1100" dirty="0"/>
                        <a:t>-</a:t>
                      </a:r>
                    </a:p>
                  </a:txBody>
                  <a:tcPr anchor="ctr">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accent3"/>
                    </a:solidFill>
                  </a:tcPr>
                </a:tc>
                <a:tc>
                  <a:txBody>
                    <a:bodyPr/>
                    <a:lstStyle/>
                    <a:p>
                      <a:pPr algn="ctr"/>
                      <a:r>
                        <a:rPr lang="fr-FR" sz="1100" dirty="0" err="1"/>
                        <a:t>Dysf</a:t>
                      </a:r>
                      <a:r>
                        <a:rPr lang="fr-FR" sz="1100" dirty="0"/>
                        <a:t>. &amp;</a:t>
                      </a:r>
                    </a:p>
                    <a:p>
                      <a:pPr algn="ctr"/>
                      <a:r>
                        <a:rPr lang="fr-FR" sz="1100" dirty="0" err="1"/>
                        <a:t>Améliorat</a:t>
                      </a:r>
                      <a:r>
                        <a:rPr lang="fr-FR" sz="1100" dirty="0"/>
                        <a:t>°</a:t>
                      </a:r>
                    </a:p>
                  </a:txBody>
                  <a:tcPr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accent6"/>
                    </a:solidFill>
                  </a:tcPr>
                </a:tc>
                <a:tc>
                  <a:txBody>
                    <a:bodyPr/>
                    <a:lstStyle/>
                    <a:p>
                      <a:pPr algn="ctr"/>
                      <a:r>
                        <a:rPr lang="fr-FR" sz="1100" dirty="0"/>
                        <a:t>-</a:t>
                      </a:r>
                    </a:p>
                  </a:txBody>
                  <a:tcPr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algn="ctr"/>
                      <a:endParaRPr lang="fr-FR" sz="1100" dirty="0"/>
                    </a:p>
                  </a:txBody>
                  <a:tcPr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fr-FR" dirty="0"/>
                        <a:t>x</a:t>
                      </a:r>
                    </a:p>
                  </a:txBody>
                  <a:tcPr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tc>
                  <a:txBody>
                    <a:bodyPr/>
                    <a:lstStyle/>
                    <a:p>
                      <a:pPr algn="ctr"/>
                      <a:endParaRPr lang="fr-FR" sz="1100" dirty="0"/>
                    </a:p>
                  </a:txBody>
                  <a:tcPr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fr-FR" sz="1100" dirty="0"/>
                    </a:p>
                  </a:txBody>
                  <a:tcPr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fr-FR" sz="1100" dirty="0"/>
                    </a:p>
                  </a:txBody>
                  <a:tcPr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fr-FR" sz="1100" dirty="0"/>
                    </a:p>
                  </a:txBody>
                  <a:tcPr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5"/>
                  </a:ext>
                </a:extLst>
              </a:tr>
              <a:tr h="405875">
                <a:tc>
                  <a:txBody>
                    <a:bodyPr/>
                    <a:lstStyle/>
                    <a:p>
                      <a:pPr algn="l"/>
                      <a:r>
                        <a:rPr lang="fr-FR" sz="1400" dirty="0"/>
                        <a:t>Réalisation</a:t>
                      </a:r>
                    </a:p>
                  </a:txBody>
                  <a:tcPr anchor="ctr">
                    <a:solidFill>
                      <a:schemeClr val="accent1"/>
                    </a:solidFill>
                  </a:tcPr>
                </a:tc>
                <a:tc>
                  <a:txBody>
                    <a:bodyPr/>
                    <a:lstStyle/>
                    <a:p>
                      <a:pPr algn="ctr"/>
                      <a:r>
                        <a:rPr lang="fr-FR" sz="1100" dirty="0"/>
                        <a:t>Retours clients</a:t>
                      </a:r>
                    </a:p>
                  </a:txBody>
                  <a:tcPr anchor="ctr">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rgbClr val="FF0000"/>
                    </a:solidFill>
                  </a:tcPr>
                </a:tc>
                <a:tc>
                  <a:txBody>
                    <a:bodyPr/>
                    <a:lstStyle/>
                    <a:p>
                      <a:pPr algn="ctr"/>
                      <a:r>
                        <a:rPr lang="fr-FR" sz="1100" dirty="0" err="1"/>
                        <a:t>Dysf</a:t>
                      </a:r>
                      <a:r>
                        <a:rPr lang="fr-FR" sz="1100" dirty="0"/>
                        <a:t>. &amp;</a:t>
                      </a:r>
                    </a:p>
                    <a:p>
                      <a:pPr algn="ctr"/>
                      <a:r>
                        <a:rPr lang="fr-FR" sz="1100" dirty="0" err="1"/>
                        <a:t>Améliorat</a:t>
                      </a:r>
                      <a:r>
                        <a:rPr lang="fr-FR" sz="1100" dirty="0"/>
                        <a:t>°</a:t>
                      </a:r>
                    </a:p>
                  </a:txBody>
                  <a:tcPr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rgbClr val="FF0000"/>
                    </a:solidFill>
                  </a:tcPr>
                </a:tc>
                <a:tc>
                  <a:txBody>
                    <a:bodyPr/>
                    <a:lstStyle/>
                    <a:p>
                      <a:pPr algn="ctr"/>
                      <a:r>
                        <a:rPr lang="fr-FR" sz="1100" dirty="0"/>
                        <a:t>Qualification</a:t>
                      </a:r>
                    </a:p>
                  </a:txBody>
                  <a:tcPr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algn="ctr"/>
                      <a:endParaRPr lang="fr-FR" sz="1100" dirty="0"/>
                    </a:p>
                  </a:txBody>
                  <a:tcPr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fr-FR" sz="1100" dirty="0"/>
                    </a:p>
                  </a:txBody>
                  <a:tcPr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fr-FR" dirty="0"/>
                        <a:t>x</a:t>
                      </a:r>
                    </a:p>
                  </a:txBody>
                  <a:tcPr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tc>
                  <a:txBody>
                    <a:bodyPr/>
                    <a:lstStyle/>
                    <a:p>
                      <a:pPr algn="ctr"/>
                      <a:endParaRPr lang="fr-FR" sz="1100" dirty="0"/>
                    </a:p>
                  </a:txBody>
                  <a:tcPr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fr-FR" sz="1100" dirty="0"/>
                    </a:p>
                  </a:txBody>
                  <a:tcPr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fr-FR" sz="1100" dirty="0"/>
                    </a:p>
                  </a:txBody>
                  <a:tcPr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6"/>
                  </a:ext>
                </a:extLst>
              </a:tr>
              <a:tr h="567113">
                <a:tc>
                  <a:txBody>
                    <a:bodyPr/>
                    <a:lstStyle/>
                    <a:p>
                      <a:pPr algn="l"/>
                      <a:r>
                        <a:rPr lang="fr-FR" sz="1400" dirty="0"/>
                        <a:t>Gestion Admin.</a:t>
                      </a:r>
                      <a:r>
                        <a:rPr lang="fr-FR" sz="1400" baseline="0" dirty="0"/>
                        <a:t> Et Financière</a:t>
                      </a:r>
                      <a:endParaRPr lang="fr-FR" sz="1400" dirty="0"/>
                    </a:p>
                  </a:txBody>
                  <a:tcPr anchor="ctr">
                    <a:solidFill>
                      <a:schemeClr val="accent1"/>
                    </a:solidFill>
                  </a:tcPr>
                </a:tc>
                <a:tc>
                  <a:txBody>
                    <a:bodyPr/>
                    <a:lstStyle/>
                    <a:p>
                      <a:pPr algn="ctr"/>
                      <a:r>
                        <a:rPr lang="fr-FR" sz="1100" dirty="0"/>
                        <a:t>Info. financières</a:t>
                      </a:r>
                    </a:p>
                  </a:txBody>
                  <a:tcPr anchor="ctr">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rgbClr val="FF0000"/>
                    </a:solidFill>
                  </a:tcPr>
                </a:tc>
                <a:tc>
                  <a:txBody>
                    <a:bodyPr/>
                    <a:lstStyle/>
                    <a:p>
                      <a:pPr algn="ctr"/>
                      <a:r>
                        <a:rPr lang="fr-FR" sz="1100" dirty="0" err="1"/>
                        <a:t>Dysf</a:t>
                      </a:r>
                      <a:r>
                        <a:rPr lang="fr-FR" sz="1100" dirty="0"/>
                        <a:t>. &amp;</a:t>
                      </a:r>
                    </a:p>
                    <a:p>
                      <a:pPr algn="ctr"/>
                      <a:r>
                        <a:rPr lang="fr-FR" sz="1100" dirty="0" err="1"/>
                        <a:t>Améliorat</a:t>
                      </a:r>
                      <a:r>
                        <a:rPr lang="fr-FR" sz="1100" dirty="0"/>
                        <a:t>°</a:t>
                      </a:r>
                    </a:p>
                  </a:txBody>
                  <a:tcPr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accent6"/>
                    </a:solidFill>
                  </a:tcPr>
                </a:tc>
                <a:tc>
                  <a:txBody>
                    <a:bodyPr/>
                    <a:lstStyle/>
                    <a:p>
                      <a:pPr algn="ctr"/>
                      <a:r>
                        <a:rPr lang="fr-FR" sz="1100" dirty="0"/>
                        <a:t>-</a:t>
                      </a:r>
                    </a:p>
                  </a:txBody>
                  <a:tcPr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algn="ctr"/>
                      <a:endParaRPr lang="fr-FR" sz="1100" dirty="0"/>
                    </a:p>
                  </a:txBody>
                  <a:tcPr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fr-FR" sz="1100" dirty="0"/>
                    </a:p>
                  </a:txBody>
                  <a:tcPr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fr-FR" sz="1100" dirty="0"/>
                    </a:p>
                  </a:txBody>
                  <a:tcPr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fr-FR" dirty="0"/>
                        <a:t>x</a:t>
                      </a:r>
                    </a:p>
                  </a:txBody>
                  <a:tcPr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tc>
                  <a:txBody>
                    <a:bodyPr/>
                    <a:lstStyle/>
                    <a:p>
                      <a:pPr algn="ctr"/>
                      <a:endParaRPr lang="fr-FR" sz="1100" dirty="0"/>
                    </a:p>
                  </a:txBody>
                  <a:tcPr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fr-FR" sz="1100" dirty="0"/>
                    </a:p>
                  </a:txBody>
                  <a:tcPr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7"/>
                  </a:ext>
                </a:extLst>
              </a:tr>
              <a:tr h="567113">
                <a:tc>
                  <a:txBody>
                    <a:bodyPr/>
                    <a:lstStyle/>
                    <a:p>
                      <a:pPr algn="l"/>
                      <a:r>
                        <a:rPr lang="fr-FR" sz="1400" dirty="0"/>
                        <a:t>Gestions des achats</a:t>
                      </a:r>
                    </a:p>
                  </a:txBody>
                  <a:tcPr anchor="ctr">
                    <a:solidFill>
                      <a:schemeClr val="accent1"/>
                    </a:solidFill>
                  </a:tcPr>
                </a:tc>
                <a:tc>
                  <a:txBody>
                    <a:bodyPr/>
                    <a:lstStyle/>
                    <a:p>
                      <a:pPr algn="ctr"/>
                      <a:r>
                        <a:rPr lang="fr-FR" sz="1100" dirty="0"/>
                        <a:t>Infos</a:t>
                      </a:r>
                    </a:p>
                    <a:p>
                      <a:pPr algn="ctr"/>
                      <a:r>
                        <a:rPr lang="fr-FR" sz="1100" dirty="0"/>
                        <a:t>Fournisseurs</a:t>
                      </a:r>
                    </a:p>
                  </a:txBody>
                  <a:tcPr anchor="ctr">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accent6"/>
                    </a:solidFill>
                  </a:tcPr>
                </a:tc>
                <a:tc>
                  <a:txBody>
                    <a:bodyPr/>
                    <a:lstStyle/>
                    <a:p>
                      <a:pPr algn="ctr"/>
                      <a:r>
                        <a:rPr lang="fr-FR" sz="1100" dirty="0" err="1"/>
                        <a:t>Dysf</a:t>
                      </a:r>
                      <a:r>
                        <a:rPr lang="fr-FR" sz="1100" dirty="0"/>
                        <a:t>. &amp;</a:t>
                      </a:r>
                    </a:p>
                    <a:p>
                      <a:pPr algn="ctr"/>
                      <a:r>
                        <a:rPr lang="fr-FR" sz="1100" dirty="0" err="1"/>
                        <a:t>Améliorat</a:t>
                      </a:r>
                      <a:r>
                        <a:rPr lang="fr-FR" sz="1100" dirty="0"/>
                        <a:t>°</a:t>
                      </a:r>
                    </a:p>
                  </a:txBody>
                  <a:tcPr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accent6"/>
                    </a:solidFill>
                  </a:tcPr>
                </a:tc>
                <a:tc>
                  <a:txBody>
                    <a:bodyPr/>
                    <a:lstStyle/>
                    <a:p>
                      <a:pPr algn="ctr"/>
                      <a:r>
                        <a:rPr lang="fr-FR" sz="1100" dirty="0"/>
                        <a:t>-</a:t>
                      </a:r>
                    </a:p>
                  </a:txBody>
                  <a:tcPr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algn="ctr"/>
                      <a:endParaRPr lang="fr-FR" sz="1100" dirty="0"/>
                    </a:p>
                  </a:txBody>
                  <a:tcPr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fr-FR" sz="1100" dirty="0"/>
                    </a:p>
                  </a:txBody>
                  <a:tcPr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fr-FR" sz="1100" dirty="0"/>
                    </a:p>
                  </a:txBody>
                  <a:tcPr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fr-FR" sz="1100" dirty="0"/>
                    </a:p>
                  </a:txBody>
                  <a:tcPr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fr-FR" dirty="0"/>
                        <a:t>x</a:t>
                      </a:r>
                    </a:p>
                  </a:txBody>
                  <a:tcPr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tc>
                  <a:txBody>
                    <a:bodyPr/>
                    <a:lstStyle/>
                    <a:p>
                      <a:pPr algn="ctr"/>
                      <a:endParaRPr lang="fr-FR" sz="1100" dirty="0"/>
                    </a:p>
                  </a:txBody>
                  <a:tcPr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8"/>
                  </a:ext>
                </a:extLst>
              </a:tr>
              <a:tr h="567113">
                <a:tc>
                  <a:txBody>
                    <a:bodyPr/>
                    <a:lstStyle/>
                    <a:p>
                      <a:pPr algn="l"/>
                      <a:r>
                        <a:rPr lang="fr-FR" sz="1400" dirty="0"/>
                        <a:t>Gestion des</a:t>
                      </a:r>
                      <a:r>
                        <a:rPr lang="fr-FR" sz="1400" baseline="0" dirty="0"/>
                        <a:t> infrastructures</a:t>
                      </a:r>
                      <a:endParaRPr lang="fr-FR" sz="1400" dirty="0"/>
                    </a:p>
                  </a:txBody>
                  <a:tcPr anchor="ctr">
                    <a:solidFill>
                      <a:schemeClr val="accent1"/>
                    </a:solidFill>
                  </a:tcPr>
                </a:tc>
                <a:tc>
                  <a:txBody>
                    <a:bodyPr/>
                    <a:lstStyle/>
                    <a:p>
                      <a:pPr algn="ctr"/>
                      <a:r>
                        <a:rPr lang="fr-FR" sz="1100" dirty="0"/>
                        <a:t>-</a:t>
                      </a:r>
                    </a:p>
                  </a:txBody>
                  <a:tcPr anchor="ctr">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accent3"/>
                    </a:solidFill>
                  </a:tcPr>
                </a:tc>
                <a:tc>
                  <a:txBody>
                    <a:bodyPr/>
                    <a:lstStyle/>
                    <a:p>
                      <a:pPr algn="ctr"/>
                      <a:r>
                        <a:rPr lang="fr-FR" sz="1100" dirty="0" err="1"/>
                        <a:t>Dysf</a:t>
                      </a:r>
                      <a:r>
                        <a:rPr lang="fr-FR" sz="1100" dirty="0"/>
                        <a:t>. &amp;</a:t>
                      </a:r>
                    </a:p>
                    <a:p>
                      <a:pPr algn="ctr"/>
                      <a:r>
                        <a:rPr lang="fr-FR" sz="1100" dirty="0" err="1"/>
                        <a:t>Améliorat</a:t>
                      </a:r>
                      <a:r>
                        <a:rPr lang="fr-FR" sz="1100" dirty="0"/>
                        <a:t>°</a:t>
                      </a:r>
                    </a:p>
                  </a:txBody>
                  <a:tcPr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accent6"/>
                    </a:solidFill>
                  </a:tcPr>
                </a:tc>
                <a:tc>
                  <a:txBody>
                    <a:bodyPr/>
                    <a:lstStyle/>
                    <a:p>
                      <a:pPr algn="ctr"/>
                      <a:r>
                        <a:rPr lang="fr-FR" sz="1100" dirty="0"/>
                        <a:t>-</a:t>
                      </a:r>
                    </a:p>
                  </a:txBody>
                  <a:tcPr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algn="ctr"/>
                      <a:endParaRPr lang="fr-FR" sz="1100" dirty="0"/>
                    </a:p>
                  </a:txBody>
                  <a:tcPr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fr-FR" sz="1100" dirty="0"/>
                    </a:p>
                  </a:txBody>
                  <a:tcPr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fr-FR" sz="1100" dirty="0"/>
                    </a:p>
                  </a:txBody>
                  <a:tcPr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fr-FR" sz="1100" dirty="0"/>
                    </a:p>
                  </a:txBody>
                  <a:tcPr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fr-FR" sz="1100" dirty="0"/>
                    </a:p>
                  </a:txBody>
                  <a:tcPr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fr-FR" dirty="0"/>
                        <a:t>x</a:t>
                      </a:r>
                    </a:p>
                  </a:txBody>
                  <a:tcPr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extLst>
                  <a:ext uri="{0D108BD9-81ED-4DB2-BD59-A6C34878D82A}">
                    <a16:rowId xmlns:a16="http://schemas.microsoft.com/office/drawing/2014/main" val="10009"/>
                  </a:ext>
                </a:extLst>
              </a:tr>
            </a:tbl>
          </a:graphicData>
        </a:graphic>
      </p:graphicFrame>
      <p:cxnSp>
        <p:nvCxnSpPr>
          <p:cNvPr id="4" name="Connecteur en angle 3"/>
          <p:cNvCxnSpPr/>
          <p:nvPr/>
        </p:nvCxnSpPr>
        <p:spPr>
          <a:xfrm flipV="1">
            <a:off x="438200" y="1700808"/>
            <a:ext cx="914400" cy="540060"/>
          </a:xfrm>
          <a:prstGeom prst="bentConnector3">
            <a:avLst>
              <a:gd name="adj1" fmla="val -794"/>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4383802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4" name="Espace réservé du numéro de diapositive 3"/>
          <p:cNvSpPr>
            <a:spLocks noGrp="1"/>
          </p:cNvSpPr>
          <p:nvPr>
            <p:ph type="sldNum" sz="quarter" idx="10"/>
          </p:nvPr>
        </p:nvSpPr>
        <p:spPr bwMode="auto">
          <a:xfrm>
            <a:off x="8769350" y="6418263"/>
            <a:ext cx="792163" cy="439737"/>
          </a:xfrm>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eaLnBrk="0" hangingPunct="0">
              <a:spcBef>
                <a:spcPct val="20000"/>
              </a:spcBef>
              <a:buClr>
                <a:srgbClr val="7030A0"/>
              </a:buClr>
              <a:buFont typeface="Wingdings" pitchFamily="2" charset="2"/>
              <a:buChar char="q"/>
              <a:defRPr sz="2400">
                <a:solidFill>
                  <a:schemeClr val="tx1"/>
                </a:solidFill>
                <a:latin typeface="Arial" charset="0"/>
              </a:defRPr>
            </a:lvl1pPr>
            <a:lvl2pPr marL="742950" indent="-285750" eaLnBrk="0" hangingPunct="0">
              <a:spcBef>
                <a:spcPct val="20000"/>
              </a:spcBef>
              <a:buClr>
                <a:srgbClr val="D60093"/>
              </a:buClr>
              <a:buFont typeface="Wingdings" pitchFamily="2" charset="2"/>
              <a:buChar char="§"/>
              <a:defRPr sz="2000">
                <a:solidFill>
                  <a:schemeClr val="tx1"/>
                </a:solidFill>
                <a:latin typeface="Arial" charset="0"/>
              </a:defRPr>
            </a:lvl2pPr>
            <a:lvl3pPr marL="1143000" indent="-228600" eaLnBrk="0" hangingPunct="0">
              <a:spcBef>
                <a:spcPct val="20000"/>
              </a:spcBef>
              <a:buClr>
                <a:srgbClr val="D60093"/>
              </a:buClr>
              <a:buChar char="•"/>
              <a:defRPr sz="2400">
                <a:solidFill>
                  <a:schemeClr val="tx1"/>
                </a:solidFill>
                <a:latin typeface="Arial" charset="0"/>
              </a:defRPr>
            </a:lvl3pPr>
            <a:lvl4pPr marL="1600200" indent="-228600" eaLnBrk="0" hangingPunct="0">
              <a:spcBef>
                <a:spcPct val="20000"/>
              </a:spcBef>
              <a:buClr>
                <a:srgbClr val="D60093"/>
              </a:buClr>
              <a:buFont typeface="Arial" charset="0"/>
              <a:buChar char="–"/>
              <a:defRPr sz="1600">
                <a:solidFill>
                  <a:schemeClr val="tx1"/>
                </a:solidFill>
                <a:latin typeface="Arial" charset="0"/>
              </a:defRPr>
            </a:lvl4pPr>
            <a:lvl5pPr marL="2057400" indent="-228600" eaLnBrk="0" hangingPunct="0">
              <a:spcBef>
                <a:spcPct val="20000"/>
              </a:spcBef>
              <a:buClr>
                <a:srgbClr val="D60093"/>
              </a:buClr>
              <a:buChar char="»"/>
              <a:defRPr sz="1600">
                <a:solidFill>
                  <a:schemeClr val="tx1"/>
                </a:solidFill>
                <a:latin typeface="Arial" charset="0"/>
              </a:defRPr>
            </a:lvl5pPr>
            <a:lvl6pPr marL="2514600" indent="-228600" eaLnBrk="0" fontAlgn="base" hangingPunct="0">
              <a:spcBef>
                <a:spcPct val="20000"/>
              </a:spcBef>
              <a:spcAft>
                <a:spcPct val="0"/>
              </a:spcAft>
              <a:buClr>
                <a:srgbClr val="D60093"/>
              </a:buClr>
              <a:buChar char="»"/>
              <a:defRPr sz="1600">
                <a:solidFill>
                  <a:schemeClr val="tx1"/>
                </a:solidFill>
                <a:latin typeface="Arial" charset="0"/>
              </a:defRPr>
            </a:lvl6pPr>
            <a:lvl7pPr marL="2971800" indent="-228600" eaLnBrk="0" fontAlgn="base" hangingPunct="0">
              <a:spcBef>
                <a:spcPct val="20000"/>
              </a:spcBef>
              <a:spcAft>
                <a:spcPct val="0"/>
              </a:spcAft>
              <a:buClr>
                <a:srgbClr val="D60093"/>
              </a:buClr>
              <a:buChar char="»"/>
              <a:defRPr sz="1600">
                <a:solidFill>
                  <a:schemeClr val="tx1"/>
                </a:solidFill>
                <a:latin typeface="Arial" charset="0"/>
              </a:defRPr>
            </a:lvl7pPr>
            <a:lvl8pPr marL="3429000" indent="-228600" eaLnBrk="0" fontAlgn="base" hangingPunct="0">
              <a:spcBef>
                <a:spcPct val="20000"/>
              </a:spcBef>
              <a:spcAft>
                <a:spcPct val="0"/>
              </a:spcAft>
              <a:buClr>
                <a:srgbClr val="D60093"/>
              </a:buClr>
              <a:buChar char="»"/>
              <a:defRPr sz="1600">
                <a:solidFill>
                  <a:schemeClr val="tx1"/>
                </a:solidFill>
                <a:latin typeface="Arial" charset="0"/>
              </a:defRPr>
            </a:lvl8pPr>
            <a:lvl9pPr marL="3886200" indent="-228600" eaLnBrk="0" fontAlgn="base" hangingPunct="0">
              <a:spcBef>
                <a:spcPct val="20000"/>
              </a:spcBef>
              <a:spcAft>
                <a:spcPct val="0"/>
              </a:spcAft>
              <a:buClr>
                <a:srgbClr val="D60093"/>
              </a:buClr>
              <a:buChar char="»"/>
              <a:defRPr sz="1600">
                <a:solidFill>
                  <a:schemeClr val="tx1"/>
                </a:solidFill>
                <a:latin typeface="Arial" charset="0"/>
              </a:defRPr>
            </a:lvl9pPr>
          </a:lstStyle>
          <a:p>
            <a:pPr eaLnBrk="1" hangingPunct="1">
              <a:spcBef>
                <a:spcPct val="0"/>
              </a:spcBef>
              <a:buClrTx/>
              <a:buFontTx/>
              <a:buNone/>
            </a:pPr>
            <a:r>
              <a:rPr lang="fr-FR" altLang="fr-FR" sz="1000">
                <a:solidFill>
                  <a:srgbClr val="684D2A"/>
                </a:solidFill>
              </a:rPr>
              <a:t>page </a:t>
            </a:r>
            <a:fld id="{17B3B948-79E2-4029-BF3C-022F3BC91730}" type="slidenum">
              <a:rPr lang="fr-FR" altLang="fr-FR" sz="1000" smtClean="0">
                <a:solidFill>
                  <a:srgbClr val="684D2A"/>
                </a:solidFill>
              </a:rPr>
              <a:pPr eaLnBrk="1" hangingPunct="1">
                <a:spcBef>
                  <a:spcPct val="0"/>
                </a:spcBef>
                <a:buClrTx/>
                <a:buFontTx/>
                <a:buNone/>
              </a:pPr>
              <a:t>18</a:t>
            </a:fld>
            <a:endParaRPr lang="fr-FR" altLang="fr-FR" sz="1000">
              <a:solidFill>
                <a:srgbClr val="684D2A"/>
              </a:solidFill>
            </a:endParaRPr>
          </a:p>
        </p:txBody>
      </p:sp>
      <p:sp>
        <p:nvSpPr>
          <p:cNvPr id="5" name="Sous-titre 2"/>
          <p:cNvSpPr>
            <a:spLocks noGrp="1"/>
          </p:cNvSpPr>
          <p:nvPr>
            <p:ph type="subTitle" idx="4294967295"/>
          </p:nvPr>
        </p:nvSpPr>
        <p:spPr>
          <a:xfrm>
            <a:off x="1748644" y="1125538"/>
            <a:ext cx="8157356" cy="4487862"/>
          </a:xfrm>
        </p:spPr>
        <p:txBody>
          <a:bodyPr/>
          <a:lstStyle/>
          <a:p>
            <a:r>
              <a:rPr lang="fr-FR" altLang="fr-FR" b="1" dirty="0"/>
              <a:t>Les interactions entre Activités et entre Processus</a:t>
            </a:r>
          </a:p>
          <a:p>
            <a:endParaRPr lang="fr-FR" altLang="fr-FR" b="1" dirty="0"/>
          </a:p>
          <a:p>
            <a:r>
              <a:rPr lang="fr-FR" altLang="fr-FR" b="1" dirty="0"/>
              <a:t>Méthodes de surveillance</a:t>
            </a:r>
          </a:p>
          <a:p>
            <a:endParaRPr lang="fr-FR" altLang="fr-FR" b="1" dirty="0"/>
          </a:p>
          <a:p>
            <a:r>
              <a:rPr lang="fr-FR" altLang="fr-FR" b="1" dirty="0"/>
              <a:t>Indicateurs (de performance)</a:t>
            </a:r>
          </a:p>
          <a:p>
            <a:endParaRPr lang="fr-FR" altLang="fr-FR" b="1" dirty="0"/>
          </a:p>
          <a:p>
            <a:r>
              <a:rPr lang="fr-FR" altLang="fr-FR" b="1" dirty="0"/>
              <a:t>Moyens de maitrise (processus externalisés)</a:t>
            </a:r>
          </a:p>
        </p:txBody>
      </p:sp>
      <p:sp>
        <p:nvSpPr>
          <p:cNvPr id="6" name="Titre 1"/>
          <p:cNvSpPr txBox="1">
            <a:spLocks/>
          </p:cNvSpPr>
          <p:nvPr/>
        </p:nvSpPr>
        <p:spPr bwMode="auto">
          <a:xfrm>
            <a:off x="1352600" y="152401"/>
            <a:ext cx="8312100" cy="720316"/>
          </a:xfrm>
          <a:prstGeom prst="rect">
            <a:avLst/>
          </a:prstGeom>
          <a:noFill/>
          <a:ln>
            <a:noFill/>
          </a:ln>
          <a:effectLst/>
          <a:extLst>
            <a:ext uri="{909E8E84-426E-40dd-AFC4-6F175D3DCCD1}">
              <a14:hiddenFill xmlns="" xmlns:a14="http://schemas.microsoft.com/office/drawing/2010/main">
                <a:solidFill>
                  <a:srgbClr val="D60093"/>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2800" b="1">
                <a:solidFill>
                  <a:srgbClr val="800080"/>
                </a:solidFill>
                <a:latin typeface="+mj-lt"/>
                <a:ea typeface="+mj-ea"/>
                <a:cs typeface="+mj-cs"/>
              </a:defRPr>
            </a:lvl1pPr>
            <a:lvl2pPr algn="ctr" rtl="0" eaLnBrk="0" fontAlgn="base" hangingPunct="0">
              <a:spcBef>
                <a:spcPct val="0"/>
              </a:spcBef>
              <a:spcAft>
                <a:spcPct val="0"/>
              </a:spcAft>
              <a:defRPr sz="2800" b="1">
                <a:solidFill>
                  <a:srgbClr val="7030A0"/>
                </a:solidFill>
                <a:latin typeface="Arial" charset="0"/>
              </a:defRPr>
            </a:lvl2pPr>
            <a:lvl3pPr algn="ctr" rtl="0" eaLnBrk="0" fontAlgn="base" hangingPunct="0">
              <a:spcBef>
                <a:spcPct val="0"/>
              </a:spcBef>
              <a:spcAft>
                <a:spcPct val="0"/>
              </a:spcAft>
              <a:defRPr sz="2800" b="1">
                <a:solidFill>
                  <a:srgbClr val="7030A0"/>
                </a:solidFill>
                <a:latin typeface="Arial" charset="0"/>
              </a:defRPr>
            </a:lvl3pPr>
            <a:lvl4pPr algn="ctr" rtl="0" eaLnBrk="0" fontAlgn="base" hangingPunct="0">
              <a:spcBef>
                <a:spcPct val="0"/>
              </a:spcBef>
              <a:spcAft>
                <a:spcPct val="0"/>
              </a:spcAft>
              <a:defRPr sz="2800" b="1">
                <a:solidFill>
                  <a:srgbClr val="7030A0"/>
                </a:solidFill>
                <a:latin typeface="Arial" charset="0"/>
              </a:defRPr>
            </a:lvl4pPr>
            <a:lvl5pPr algn="ctr" rtl="0" eaLnBrk="0" fontAlgn="base" hangingPunct="0">
              <a:spcBef>
                <a:spcPct val="0"/>
              </a:spcBef>
              <a:spcAft>
                <a:spcPct val="0"/>
              </a:spcAft>
              <a:defRPr sz="2800" b="1">
                <a:solidFill>
                  <a:srgbClr val="7030A0"/>
                </a:solidFill>
                <a:latin typeface="Arial" charset="0"/>
              </a:defRPr>
            </a:lvl5pPr>
            <a:lvl6pPr marL="457200" algn="ctr" rtl="0" fontAlgn="base">
              <a:spcBef>
                <a:spcPct val="0"/>
              </a:spcBef>
              <a:spcAft>
                <a:spcPct val="0"/>
              </a:spcAft>
              <a:defRPr sz="2400" b="1">
                <a:solidFill>
                  <a:schemeClr val="tx2"/>
                </a:solidFill>
                <a:latin typeface="Arial" charset="0"/>
              </a:defRPr>
            </a:lvl6pPr>
            <a:lvl7pPr marL="914400" algn="ctr" rtl="0" fontAlgn="base">
              <a:spcBef>
                <a:spcPct val="0"/>
              </a:spcBef>
              <a:spcAft>
                <a:spcPct val="0"/>
              </a:spcAft>
              <a:defRPr sz="2400" b="1">
                <a:solidFill>
                  <a:schemeClr val="tx2"/>
                </a:solidFill>
                <a:latin typeface="Arial" charset="0"/>
              </a:defRPr>
            </a:lvl7pPr>
            <a:lvl8pPr marL="1371600" algn="ctr" rtl="0" fontAlgn="base">
              <a:spcBef>
                <a:spcPct val="0"/>
              </a:spcBef>
              <a:spcAft>
                <a:spcPct val="0"/>
              </a:spcAft>
              <a:defRPr sz="2400" b="1">
                <a:solidFill>
                  <a:schemeClr val="tx2"/>
                </a:solidFill>
                <a:latin typeface="Arial" charset="0"/>
              </a:defRPr>
            </a:lvl8pPr>
            <a:lvl9pPr marL="1828800" algn="ctr" rtl="0" fontAlgn="base">
              <a:spcBef>
                <a:spcPct val="0"/>
              </a:spcBef>
              <a:spcAft>
                <a:spcPct val="0"/>
              </a:spcAft>
              <a:defRPr sz="2400" b="1">
                <a:solidFill>
                  <a:schemeClr val="tx2"/>
                </a:solidFill>
                <a:latin typeface="Arial" charset="0"/>
              </a:defRPr>
            </a:lvl9pPr>
          </a:lstStyle>
          <a:p>
            <a:pPr algn="l"/>
            <a:r>
              <a:rPr lang="fr-FR" altLang="fr-FR" kern="0" dirty="0">
                <a:solidFill>
                  <a:schemeClr val="accent1"/>
                </a:solidFill>
              </a:rPr>
              <a:t>SMQ : </a:t>
            </a:r>
            <a:r>
              <a:rPr lang="fr-FR" altLang="fr-FR" sz="2000" kern="0" dirty="0">
                <a:solidFill>
                  <a:schemeClr val="accent1"/>
                </a:solidFill>
              </a:rPr>
              <a:t>Notion de processus</a:t>
            </a:r>
            <a:endParaRPr lang="fr-FR" altLang="fr-FR" kern="0" dirty="0">
              <a:solidFill>
                <a:schemeClr val="accent1"/>
              </a:solidFill>
            </a:endParaRPr>
          </a:p>
        </p:txBody>
      </p:sp>
    </p:spTree>
    <p:extLst>
      <p:ext uri="{BB962C8B-B14F-4D97-AF65-F5344CB8AC3E}">
        <p14:creationId xmlns:p14="http://schemas.microsoft.com/office/powerpoint/2010/main" val="242030146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re 1"/>
          <p:cNvSpPr>
            <a:spLocks noGrp="1"/>
          </p:cNvSpPr>
          <p:nvPr>
            <p:ph type="ctrTitle"/>
          </p:nvPr>
        </p:nvSpPr>
        <p:spPr>
          <a:xfrm>
            <a:off x="1352600" y="2096852"/>
            <a:ext cx="8312100" cy="720316"/>
          </a:xfrm>
        </p:spPr>
        <p:txBody>
          <a:bodyPr/>
          <a:lstStyle/>
          <a:p>
            <a:r>
              <a:rPr lang="fr-FR" altLang="fr-FR" sz="6000" dirty="0"/>
              <a:t>L’audit Interne</a:t>
            </a:r>
            <a:endParaRPr lang="fr-FR" altLang="fr-FR" sz="6000" dirty="0">
              <a:solidFill>
                <a:schemeClr val="accent2"/>
              </a:solidFill>
            </a:endParaRPr>
          </a:p>
        </p:txBody>
      </p:sp>
      <p:sp>
        <p:nvSpPr>
          <p:cNvPr id="5124" name="Espace réservé du numéro de diapositive 3"/>
          <p:cNvSpPr>
            <a:spLocks noGrp="1"/>
          </p:cNvSpPr>
          <p:nvPr>
            <p:ph type="sldNum" sz="quarter" idx="10"/>
          </p:nvPr>
        </p:nvSpPr>
        <p:spPr bwMode="auto">
          <a:xfrm>
            <a:off x="8769350" y="6418263"/>
            <a:ext cx="792163" cy="439737"/>
          </a:xfrm>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eaLnBrk="0" hangingPunct="0">
              <a:spcBef>
                <a:spcPct val="20000"/>
              </a:spcBef>
              <a:buClr>
                <a:srgbClr val="7030A0"/>
              </a:buClr>
              <a:buFont typeface="Wingdings" pitchFamily="2" charset="2"/>
              <a:buChar char="q"/>
              <a:defRPr sz="2400">
                <a:solidFill>
                  <a:schemeClr val="tx1"/>
                </a:solidFill>
                <a:latin typeface="Arial" charset="0"/>
              </a:defRPr>
            </a:lvl1pPr>
            <a:lvl2pPr marL="742950" indent="-285750" eaLnBrk="0" hangingPunct="0">
              <a:spcBef>
                <a:spcPct val="20000"/>
              </a:spcBef>
              <a:buClr>
                <a:srgbClr val="D60093"/>
              </a:buClr>
              <a:buFont typeface="Wingdings" pitchFamily="2" charset="2"/>
              <a:buChar char="§"/>
              <a:defRPr sz="2000">
                <a:solidFill>
                  <a:schemeClr val="tx1"/>
                </a:solidFill>
                <a:latin typeface="Arial" charset="0"/>
              </a:defRPr>
            </a:lvl2pPr>
            <a:lvl3pPr marL="1143000" indent="-228600" eaLnBrk="0" hangingPunct="0">
              <a:spcBef>
                <a:spcPct val="20000"/>
              </a:spcBef>
              <a:buClr>
                <a:srgbClr val="D60093"/>
              </a:buClr>
              <a:buChar char="•"/>
              <a:defRPr sz="2400">
                <a:solidFill>
                  <a:schemeClr val="tx1"/>
                </a:solidFill>
                <a:latin typeface="Arial" charset="0"/>
              </a:defRPr>
            </a:lvl3pPr>
            <a:lvl4pPr marL="1600200" indent="-228600" eaLnBrk="0" hangingPunct="0">
              <a:spcBef>
                <a:spcPct val="20000"/>
              </a:spcBef>
              <a:buClr>
                <a:srgbClr val="D60093"/>
              </a:buClr>
              <a:buFont typeface="Arial" charset="0"/>
              <a:buChar char="–"/>
              <a:defRPr sz="1600">
                <a:solidFill>
                  <a:schemeClr val="tx1"/>
                </a:solidFill>
                <a:latin typeface="Arial" charset="0"/>
              </a:defRPr>
            </a:lvl4pPr>
            <a:lvl5pPr marL="2057400" indent="-228600" eaLnBrk="0" hangingPunct="0">
              <a:spcBef>
                <a:spcPct val="20000"/>
              </a:spcBef>
              <a:buClr>
                <a:srgbClr val="D60093"/>
              </a:buClr>
              <a:buChar char="»"/>
              <a:defRPr sz="1600">
                <a:solidFill>
                  <a:schemeClr val="tx1"/>
                </a:solidFill>
                <a:latin typeface="Arial" charset="0"/>
              </a:defRPr>
            </a:lvl5pPr>
            <a:lvl6pPr marL="2514600" indent="-228600" eaLnBrk="0" fontAlgn="base" hangingPunct="0">
              <a:spcBef>
                <a:spcPct val="20000"/>
              </a:spcBef>
              <a:spcAft>
                <a:spcPct val="0"/>
              </a:spcAft>
              <a:buClr>
                <a:srgbClr val="D60093"/>
              </a:buClr>
              <a:buChar char="»"/>
              <a:defRPr sz="1600">
                <a:solidFill>
                  <a:schemeClr val="tx1"/>
                </a:solidFill>
                <a:latin typeface="Arial" charset="0"/>
              </a:defRPr>
            </a:lvl6pPr>
            <a:lvl7pPr marL="2971800" indent="-228600" eaLnBrk="0" fontAlgn="base" hangingPunct="0">
              <a:spcBef>
                <a:spcPct val="20000"/>
              </a:spcBef>
              <a:spcAft>
                <a:spcPct val="0"/>
              </a:spcAft>
              <a:buClr>
                <a:srgbClr val="D60093"/>
              </a:buClr>
              <a:buChar char="»"/>
              <a:defRPr sz="1600">
                <a:solidFill>
                  <a:schemeClr val="tx1"/>
                </a:solidFill>
                <a:latin typeface="Arial" charset="0"/>
              </a:defRPr>
            </a:lvl7pPr>
            <a:lvl8pPr marL="3429000" indent="-228600" eaLnBrk="0" fontAlgn="base" hangingPunct="0">
              <a:spcBef>
                <a:spcPct val="20000"/>
              </a:spcBef>
              <a:spcAft>
                <a:spcPct val="0"/>
              </a:spcAft>
              <a:buClr>
                <a:srgbClr val="D60093"/>
              </a:buClr>
              <a:buChar char="»"/>
              <a:defRPr sz="1600">
                <a:solidFill>
                  <a:schemeClr val="tx1"/>
                </a:solidFill>
                <a:latin typeface="Arial" charset="0"/>
              </a:defRPr>
            </a:lvl8pPr>
            <a:lvl9pPr marL="3886200" indent="-228600" eaLnBrk="0" fontAlgn="base" hangingPunct="0">
              <a:spcBef>
                <a:spcPct val="20000"/>
              </a:spcBef>
              <a:spcAft>
                <a:spcPct val="0"/>
              </a:spcAft>
              <a:buClr>
                <a:srgbClr val="D60093"/>
              </a:buClr>
              <a:buChar char="»"/>
              <a:defRPr sz="1600">
                <a:solidFill>
                  <a:schemeClr val="tx1"/>
                </a:solidFill>
                <a:latin typeface="Arial" charset="0"/>
              </a:defRPr>
            </a:lvl9pPr>
          </a:lstStyle>
          <a:p>
            <a:pPr eaLnBrk="1" hangingPunct="1">
              <a:spcBef>
                <a:spcPct val="0"/>
              </a:spcBef>
              <a:buClrTx/>
              <a:buFontTx/>
              <a:buNone/>
            </a:pPr>
            <a:r>
              <a:rPr lang="fr-FR" altLang="fr-FR" sz="1000">
                <a:solidFill>
                  <a:srgbClr val="684D2A"/>
                </a:solidFill>
              </a:rPr>
              <a:t>page </a:t>
            </a:r>
            <a:fld id="{17B3B948-79E2-4029-BF3C-022F3BC91730}" type="slidenum">
              <a:rPr lang="fr-FR" altLang="fr-FR" sz="1000" smtClean="0">
                <a:solidFill>
                  <a:srgbClr val="684D2A"/>
                </a:solidFill>
              </a:rPr>
              <a:pPr eaLnBrk="1" hangingPunct="1">
                <a:spcBef>
                  <a:spcPct val="0"/>
                </a:spcBef>
                <a:buClrTx/>
                <a:buFontTx/>
                <a:buNone/>
              </a:pPr>
              <a:t>19</a:t>
            </a:fld>
            <a:endParaRPr lang="fr-FR" altLang="fr-FR" sz="1000">
              <a:solidFill>
                <a:srgbClr val="684D2A"/>
              </a:solidFill>
            </a:endParaRPr>
          </a:p>
        </p:txBody>
      </p:sp>
    </p:spTree>
    <p:extLst>
      <p:ext uri="{BB962C8B-B14F-4D97-AF65-F5344CB8AC3E}">
        <p14:creationId xmlns:p14="http://schemas.microsoft.com/office/powerpoint/2010/main" val="426126555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re 1"/>
          <p:cNvSpPr>
            <a:spLocks noGrp="1"/>
          </p:cNvSpPr>
          <p:nvPr>
            <p:ph type="ctrTitle"/>
          </p:nvPr>
        </p:nvSpPr>
        <p:spPr>
          <a:xfrm>
            <a:off x="1352600" y="152401"/>
            <a:ext cx="8312100" cy="720316"/>
          </a:xfrm>
        </p:spPr>
        <p:txBody>
          <a:bodyPr/>
          <a:lstStyle/>
          <a:p>
            <a:pPr algn="l"/>
            <a:r>
              <a:rPr lang="fr-FR" altLang="fr-FR" dirty="0"/>
              <a:t>L’audit interne : </a:t>
            </a:r>
            <a:r>
              <a:rPr lang="fr-FR" altLang="fr-FR" sz="2000" dirty="0"/>
              <a:t>Un audit ???</a:t>
            </a:r>
            <a:endParaRPr lang="fr-FR" altLang="fr-FR" dirty="0">
              <a:solidFill>
                <a:schemeClr val="accent2"/>
              </a:solidFill>
            </a:endParaRPr>
          </a:p>
        </p:txBody>
      </p:sp>
      <p:sp>
        <p:nvSpPr>
          <p:cNvPr id="5124" name="Espace réservé du numéro de diapositive 3"/>
          <p:cNvSpPr>
            <a:spLocks noGrp="1"/>
          </p:cNvSpPr>
          <p:nvPr>
            <p:ph type="sldNum" sz="quarter" idx="10"/>
          </p:nvPr>
        </p:nvSpPr>
        <p:spPr bwMode="auto">
          <a:xfrm>
            <a:off x="8769350" y="6418263"/>
            <a:ext cx="792163" cy="439737"/>
          </a:xfrm>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eaLnBrk="0" hangingPunct="0">
              <a:spcBef>
                <a:spcPct val="20000"/>
              </a:spcBef>
              <a:buClr>
                <a:srgbClr val="7030A0"/>
              </a:buClr>
              <a:buFont typeface="Wingdings" pitchFamily="2" charset="2"/>
              <a:buChar char="q"/>
              <a:defRPr sz="2400">
                <a:solidFill>
                  <a:schemeClr val="tx1"/>
                </a:solidFill>
                <a:latin typeface="Arial" charset="0"/>
              </a:defRPr>
            </a:lvl1pPr>
            <a:lvl2pPr marL="742950" indent="-285750" eaLnBrk="0" hangingPunct="0">
              <a:spcBef>
                <a:spcPct val="20000"/>
              </a:spcBef>
              <a:buClr>
                <a:srgbClr val="D60093"/>
              </a:buClr>
              <a:buFont typeface="Wingdings" pitchFamily="2" charset="2"/>
              <a:buChar char="§"/>
              <a:defRPr sz="2000">
                <a:solidFill>
                  <a:schemeClr val="tx1"/>
                </a:solidFill>
                <a:latin typeface="Arial" charset="0"/>
              </a:defRPr>
            </a:lvl2pPr>
            <a:lvl3pPr marL="1143000" indent="-228600" eaLnBrk="0" hangingPunct="0">
              <a:spcBef>
                <a:spcPct val="20000"/>
              </a:spcBef>
              <a:buClr>
                <a:srgbClr val="D60093"/>
              </a:buClr>
              <a:buChar char="•"/>
              <a:defRPr sz="2400">
                <a:solidFill>
                  <a:schemeClr val="tx1"/>
                </a:solidFill>
                <a:latin typeface="Arial" charset="0"/>
              </a:defRPr>
            </a:lvl3pPr>
            <a:lvl4pPr marL="1600200" indent="-228600" eaLnBrk="0" hangingPunct="0">
              <a:spcBef>
                <a:spcPct val="20000"/>
              </a:spcBef>
              <a:buClr>
                <a:srgbClr val="D60093"/>
              </a:buClr>
              <a:buFont typeface="Arial" charset="0"/>
              <a:buChar char="–"/>
              <a:defRPr sz="1600">
                <a:solidFill>
                  <a:schemeClr val="tx1"/>
                </a:solidFill>
                <a:latin typeface="Arial" charset="0"/>
              </a:defRPr>
            </a:lvl4pPr>
            <a:lvl5pPr marL="2057400" indent="-228600" eaLnBrk="0" hangingPunct="0">
              <a:spcBef>
                <a:spcPct val="20000"/>
              </a:spcBef>
              <a:buClr>
                <a:srgbClr val="D60093"/>
              </a:buClr>
              <a:buChar char="»"/>
              <a:defRPr sz="1600">
                <a:solidFill>
                  <a:schemeClr val="tx1"/>
                </a:solidFill>
                <a:latin typeface="Arial" charset="0"/>
              </a:defRPr>
            </a:lvl5pPr>
            <a:lvl6pPr marL="2514600" indent="-228600" eaLnBrk="0" fontAlgn="base" hangingPunct="0">
              <a:spcBef>
                <a:spcPct val="20000"/>
              </a:spcBef>
              <a:spcAft>
                <a:spcPct val="0"/>
              </a:spcAft>
              <a:buClr>
                <a:srgbClr val="D60093"/>
              </a:buClr>
              <a:buChar char="»"/>
              <a:defRPr sz="1600">
                <a:solidFill>
                  <a:schemeClr val="tx1"/>
                </a:solidFill>
                <a:latin typeface="Arial" charset="0"/>
              </a:defRPr>
            </a:lvl6pPr>
            <a:lvl7pPr marL="2971800" indent="-228600" eaLnBrk="0" fontAlgn="base" hangingPunct="0">
              <a:spcBef>
                <a:spcPct val="20000"/>
              </a:spcBef>
              <a:spcAft>
                <a:spcPct val="0"/>
              </a:spcAft>
              <a:buClr>
                <a:srgbClr val="D60093"/>
              </a:buClr>
              <a:buChar char="»"/>
              <a:defRPr sz="1600">
                <a:solidFill>
                  <a:schemeClr val="tx1"/>
                </a:solidFill>
                <a:latin typeface="Arial" charset="0"/>
              </a:defRPr>
            </a:lvl7pPr>
            <a:lvl8pPr marL="3429000" indent="-228600" eaLnBrk="0" fontAlgn="base" hangingPunct="0">
              <a:spcBef>
                <a:spcPct val="20000"/>
              </a:spcBef>
              <a:spcAft>
                <a:spcPct val="0"/>
              </a:spcAft>
              <a:buClr>
                <a:srgbClr val="D60093"/>
              </a:buClr>
              <a:buChar char="»"/>
              <a:defRPr sz="1600">
                <a:solidFill>
                  <a:schemeClr val="tx1"/>
                </a:solidFill>
                <a:latin typeface="Arial" charset="0"/>
              </a:defRPr>
            </a:lvl8pPr>
            <a:lvl9pPr marL="3886200" indent="-228600" eaLnBrk="0" fontAlgn="base" hangingPunct="0">
              <a:spcBef>
                <a:spcPct val="20000"/>
              </a:spcBef>
              <a:spcAft>
                <a:spcPct val="0"/>
              </a:spcAft>
              <a:buClr>
                <a:srgbClr val="D60093"/>
              </a:buClr>
              <a:buChar char="»"/>
              <a:defRPr sz="1600">
                <a:solidFill>
                  <a:schemeClr val="tx1"/>
                </a:solidFill>
                <a:latin typeface="Arial" charset="0"/>
              </a:defRPr>
            </a:lvl9pPr>
          </a:lstStyle>
          <a:p>
            <a:pPr eaLnBrk="1" hangingPunct="1">
              <a:spcBef>
                <a:spcPct val="0"/>
              </a:spcBef>
              <a:buClrTx/>
              <a:buFontTx/>
              <a:buNone/>
            </a:pPr>
            <a:r>
              <a:rPr lang="fr-FR" altLang="fr-FR" sz="1000">
                <a:solidFill>
                  <a:srgbClr val="684D2A"/>
                </a:solidFill>
              </a:rPr>
              <a:t>page </a:t>
            </a:r>
            <a:fld id="{17B3B948-79E2-4029-BF3C-022F3BC91730}" type="slidenum">
              <a:rPr lang="fr-FR" altLang="fr-FR" sz="1000" smtClean="0">
                <a:solidFill>
                  <a:srgbClr val="684D2A"/>
                </a:solidFill>
              </a:rPr>
              <a:pPr eaLnBrk="1" hangingPunct="1">
                <a:spcBef>
                  <a:spcPct val="0"/>
                </a:spcBef>
                <a:buClrTx/>
                <a:buFontTx/>
                <a:buNone/>
              </a:pPr>
              <a:t>20</a:t>
            </a:fld>
            <a:endParaRPr lang="fr-FR" altLang="fr-FR" sz="1000">
              <a:solidFill>
                <a:srgbClr val="684D2A"/>
              </a:solidFill>
            </a:endParaRPr>
          </a:p>
        </p:txBody>
      </p:sp>
      <p:sp>
        <p:nvSpPr>
          <p:cNvPr id="5" name="Sous-titre 2"/>
          <p:cNvSpPr>
            <a:spLocks noGrp="1"/>
          </p:cNvSpPr>
          <p:nvPr>
            <p:ph type="subTitle" idx="4294967295"/>
          </p:nvPr>
        </p:nvSpPr>
        <p:spPr>
          <a:xfrm>
            <a:off x="1748644" y="2960948"/>
            <a:ext cx="8157356" cy="3240360"/>
          </a:xfrm>
        </p:spPr>
        <p:txBody>
          <a:bodyPr/>
          <a:lstStyle/>
          <a:p>
            <a:r>
              <a:rPr lang="fr-FR" altLang="fr-FR" sz="2800" b="1" dirty="0"/>
              <a:t>Prendre le temps de se ... regarder travailler</a:t>
            </a:r>
          </a:p>
          <a:p>
            <a:endParaRPr lang="fr-FR" altLang="fr-FR" sz="2800" b="1" dirty="0"/>
          </a:p>
          <a:p>
            <a:r>
              <a:rPr lang="fr-FR" sz="2800" b="1" dirty="0"/>
              <a:t>Faire le point sur un système, un ou des processus, une procédure ... </a:t>
            </a:r>
          </a:p>
          <a:p>
            <a:endParaRPr lang="fr-FR" sz="2800" b="1" dirty="0"/>
          </a:p>
          <a:p>
            <a:r>
              <a:rPr lang="fr-FR" sz="2800" b="1" dirty="0"/>
              <a:t>Détecter les sources de </a:t>
            </a:r>
            <a:r>
              <a:rPr lang="fr-FR" sz="2800" b="1" dirty="0" err="1"/>
              <a:t>progrès</a:t>
            </a:r>
            <a:r>
              <a:rPr lang="fr-FR" sz="2800" b="1" dirty="0"/>
              <a:t> </a:t>
            </a:r>
          </a:p>
        </p:txBody>
      </p:sp>
      <p:sp>
        <p:nvSpPr>
          <p:cNvPr id="2" name="Rectangle 1"/>
          <p:cNvSpPr/>
          <p:nvPr/>
        </p:nvSpPr>
        <p:spPr>
          <a:xfrm>
            <a:off x="1280592" y="1052736"/>
            <a:ext cx="8280920" cy="1569660"/>
          </a:xfrm>
          <a:prstGeom prst="rect">
            <a:avLst/>
          </a:prstGeom>
        </p:spPr>
        <p:txBody>
          <a:bodyPr wrap="square">
            <a:spAutoFit/>
          </a:bodyPr>
          <a:lstStyle/>
          <a:p>
            <a:pPr>
              <a:spcBef>
                <a:spcPct val="20000"/>
              </a:spcBef>
              <a:buClr>
                <a:srgbClr val="C90062"/>
              </a:buClr>
              <a:buFont typeface="Wingdings" charset="0"/>
              <a:buNone/>
            </a:pPr>
            <a:r>
              <a:rPr lang="fr-FR" sz="2400" i="1" dirty="0"/>
              <a:t>« Processus systématique, indépendant et documenté permettant, par le recueil de preuves, d</a:t>
            </a:r>
            <a:r>
              <a:rPr lang="ja-JP" altLang="fr-FR" sz="2400" i="1" dirty="0"/>
              <a:t>’</a:t>
            </a:r>
            <a:r>
              <a:rPr lang="fr-FR" sz="2400" i="1" dirty="0"/>
              <a:t>évaluer de manière objective dans quelle mesure les exigences définies sont satisfaites. »</a:t>
            </a:r>
          </a:p>
        </p:txBody>
      </p:sp>
    </p:spTree>
    <p:extLst>
      <p:ext uri="{BB962C8B-B14F-4D97-AF65-F5344CB8AC3E}">
        <p14:creationId xmlns:p14="http://schemas.microsoft.com/office/powerpoint/2010/main" val="242030146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re 1"/>
          <p:cNvSpPr>
            <a:spLocks noGrp="1"/>
          </p:cNvSpPr>
          <p:nvPr>
            <p:ph type="ctrTitle"/>
          </p:nvPr>
        </p:nvSpPr>
        <p:spPr>
          <a:xfrm>
            <a:off x="1352600" y="152401"/>
            <a:ext cx="8312100" cy="720316"/>
          </a:xfrm>
        </p:spPr>
        <p:txBody>
          <a:bodyPr/>
          <a:lstStyle/>
          <a:p>
            <a:pPr algn="l"/>
            <a:r>
              <a:rPr lang="fr-FR" altLang="fr-FR" dirty="0"/>
              <a:t>L’audit interne : </a:t>
            </a:r>
            <a:r>
              <a:rPr lang="fr-FR" altLang="fr-FR" sz="2000" dirty="0"/>
              <a:t>Les audits</a:t>
            </a:r>
            <a:endParaRPr lang="fr-FR" altLang="fr-FR" sz="2000" dirty="0">
              <a:solidFill>
                <a:schemeClr val="accent2"/>
              </a:solidFill>
            </a:endParaRPr>
          </a:p>
        </p:txBody>
      </p:sp>
      <p:sp>
        <p:nvSpPr>
          <p:cNvPr id="5124" name="Espace réservé du numéro de diapositive 3"/>
          <p:cNvSpPr>
            <a:spLocks noGrp="1"/>
          </p:cNvSpPr>
          <p:nvPr>
            <p:ph type="sldNum" sz="quarter" idx="10"/>
          </p:nvPr>
        </p:nvSpPr>
        <p:spPr bwMode="auto">
          <a:xfrm>
            <a:off x="8769350" y="6418263"/>
            <a:ext cx="792163" cy="439737"/>
          </a:xfrm>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eaLnBrk="0" hangingPunct="0">
              <a:spcBef>
                <a:spcPct val="20000"/>
              </a:spcBef>
              <a:buClr>
                <a:srgbClr val="7030A0"/>
              </a:buClr>
              <a:buFont typeface="Wingdings" pitchFamily="2" charset="2"/>
              <a:buChar char="q"/>
              <a:defRPr sz="2400">
                <a:solidFill>
                  <a:schemeClr val="tx1"/>
                </a:solidFill>
                <a:latin typeface="Arial" charset="0"/>
              </a:defRPr>
            </a:lvl1pPr>
            <a:lvl2pPr marL="742950" indent="-285750" eaLnBrk="0" hangingPunct="0">
              <a:spcBef>
                <a:spcPct val="20000"/>
              </a:spcBef>
              <a:buClr>
                <a:srgbClr val="D60093"/>
              </a:buClr>
              <a:buFont typeface="Wingdings" pitchFamily="2" charset="2"/>
              <a:buChar char="§"/>
              <a:defRPr sz="2000">
                <a:solidFill>
                  <a:schemeClr val="tx1"/>
                </a:solidFill>
                <a:latin typeface="Arial" charset="0"/>
              </a:defRPr>
            </a:lvl2pPr>
            <a:lvl3pPr marL="1143000" indent="-228600" eaLnBrk="0" hangingPunct="0">
              <a:spcBef>
                <a:spcPct val="20000"/>
              </a:spcBef>
              <a:buClr>
                <a:srgbClr val="D60093"/>
              </a:buClr>
              <a:buChar char="•"/>
              <a:defRPr sz="2400">
                <a:solidFill>
                  <a:schemeClr val="tx1"/>
                </a:solidFill>
                <a:latin typeface="Arial" charset="0"/>
              </a:defRPr>
            </a:lvl3pPr>
            <a:lvl4pPr marL="1600200" indent="-228600" eaLnBrk="0" hangingPunct="0">
              <a:spcBef>
                <a:spcPct val="20000"/>
              </a:spcBef>
              <a:buClr>
                <a:srgbClr val="D60093"/>
              </a:buClr>
              <a:buFont typeface="Arial" charset="0"/>
              <a:buChar char="–"/>
              <a:defRPr sz="1600">
                <a:solidFill>
                  <a:schemeClr val="tx1"/>
                </a:solidFill>
                <a:latin typeface="Arial" charset="0"/>
              </a:defRPr>
            </a:lvl4pPr>
            <a:lvl5pPr marL="2057400" indent="-228600" eaLnBrk="0" hangingPunct="0">
              <a:spcBef>
                <a:spcPct val="20000"/>
              </a:spcBef>
              <a:buClr>
                <a:srgbClr val="D60093"/>
              </a:buClr>
              <a:buChar char="»"/>
              <a:defRPr sz="1600">
                <a:solidFill>
                  <a:schemeClr val="tx1"/>
                </a:solidFill>
                <a:latin typeface="Arial" charset="0"/>
              </a:defRPr>
            </a:lvl5pPr>
            <a:lvl6pPr marL="2514600" indent="-228600" eaLnBrk="0" fontAlgn="base" hangingPunct="0">
              <a:spcBef>
                <a:spcPct val="20000"/>
              </a:spcBef>
              <a:spcAft>
                <a:spcPct val="0"/>
              </a:spcAft>
              <a:buClr>
                <a:srgbClr val="D60093"/>
              </a:buClr>
              <a:buChar char="»"/>
              <a:defRPr sz="1600">
                <a:solidFill>
                  <a:schemeClr val="tx1"/>
                </a:solidFill>
                <a:latin typeface="Arial" charset="0"/>
              </a:defRPr>
            </a:lvl6pPr>
            <a:lvl7pPr marL="2971800" indent="-228600" eaLnBrk="0" fontAlgn="base" hangingPunct="0">
              <a:spcBef>
                <a:spcPct val="20000"/>
              </a:spcBef>
              <a:spcAft>
                <a:spcPct val="0"/>
              </a:spcAft>
              <a:buClr>
                <a:srgbClr val="D60093"/>
              </a:buClr>
              <a:buChar char="»"/>
              <a:defRPr sz="1600">
                <a:solidFill>
                  <a:schemeClr val="tx1"/>
                </a:solidFill>
                <a:latin typeface="Arial" charset="0"/>
              </a:defRPr>
            </a:lvl7pPr>
            <a:lvl8pPr marL="3429000" indent="-228600" eaLnBrk="0" fontAlgn="base" hangingPunct="0">
              <a:spcBef>
                <a:spcPct val="20000"/>
              </a:spcBef>
              <a:spcAft>
                <a:spcPct val="0"/>
              </a:spcAft>
              <a:buClr>
                <a:srgbClr val="D60093"/>
              </a:buClr>
              <a:buChar char="»"/>
              <a:defRPr sz="1600">
                <a:solidFill>
                  <a:schemeClr val="tx1"/>
                </a:solidFill>
                <a:latin typeface="Arial" charset="0"/>
              </a:defRPr>
            </a:lvl8pPr>
            <a:lvl9pPr marL="3886200" indent="-228600" eaLnBrk="0" fontAlgn="base" hangingPunct="0">
              <a:spcBef>
                <a:spcPct val="20000"/>
              </a:spcBef>
              <a:spcAft>
                <a:spcPct val="0"/>
              </a:spcAft>
              <a:buClr>
                <a:srgbClr val="D60093"/>
              </a:buClr>
              <a:buChar char="»"/>
              <a:defRPr sz="1600">
                <a:solidFill>
                  <a:schemeClr val="tx1"/>
                </a:solidFill>
                <a:latin typeface="Arial" charset="0"/>
              </a:defRPr>
            </a:lvl9pPr>
          </a:lstStyle>
          <a:p>
            <a:pPr eaLnBrk="1" hangingPunct="1">
              <a:spcBef>
                <a:spcPct val="0"/>
              </a:spcBef>
              <a:buClrTx/>
              <a:buFontTx/>
              <a:buNone/>
            </a:pPr>
            <a:r>
              <a:rPr lang="fr-FR" altLang="fr-FR" sz="1000">
                <a:solidFill>
                  <a:srgbClr val="684D2A"/>
                </a:solidFill>
              </a:rPr>
              <a:t>page </a:t>
            </a:r>
            <a:fld id="{17B3B948-79E2-4029-BF3C-022F3BC91730}" type="slidenum">
              <a:rPr lang="fr-FR" altLang="fr-FR" sz="1000" smtClean="0">
                <a:solidFill>
                  <a:srgbClr val="684D2A"/>
                </a:solidFill>
              </a:rPr>
              <a:pPr eaLnBrk="1" hangingPunct="1">
                <a:spcBef>
                  <a:spcPct val="0"/>
                </a:spcBef>
                <a:buClrTx/>
                <a:buFontTx/>
                <a:buNone/>
              </a:pPr>
              <a:t>21</a:t>
            </a:fld>
            <a:endParaRPr lang="fr-FR" altLang="fr-FR" sz="1000">
              <a:solidFill>
                <a:srgbClr val="684D2A"/>
              </a:solidFill>
            </a:endParaRPr>
          </a:p>
        </p:txBody>
      </p:sp>
      <p:sp>
        <p:nvSpPr>
          <p:cNvPr id="5" name="Sous-titre 2"/>
          <p:cNvSpPr>
            <a:spLocks noGrp="1"/>
          </p:cNvSpPr>
          <p:nvPr>
            <p:ph type="subTitle" idx="4294967295"/>
          </p:nvPr>
        </p:nvSpPr>
        <p:spPr>
          <a:xfrm>
            <a:off x="1748644" y="1125538"/>
            <a:ext cx="8157356" cy="4487862"/>
          </a:xfrm>
        </p:spPr>
        <p:txBody>
          <a:bodyPr/>
          <a:lstStyle/>
          <a:p>
            <a:r>
              <a:rPr lang="fr-FR" altLang="fr-FR" sz="2000" b="1" dirty="0"/>
              <a:t>Audit « Processus »</a:t>
            </a:r>
          </a:p>
          <a:p>
            <a:r>
              <a:rPr lang="fr-FR" altLang="fr-FR" sz="2000" b="1" dirty="0"/>
              <a:t>Audit « produit »</a:t>
            </a:r>
          </a:p>
          <a:p>
            <a:r>
              <a:rPr lang="fr-FR" altLang="fr-FR" sz="2000" b="1" dirty="0"/>
              <a:t>Audit « Système »</a:t>
            </a:r>
          </a:p>
        </p:txBody>
      </p:sp>
      <p:pic>
        <p:nvPicPr>
          <p:cNvPr id="2" name="Image 1"/>
          <p:cNvPicPr>
            <a:picLocks noChangeAspect="1"/>
          </p:cNvPicPr>
          <p:nvPr/>
        </p:nvPicPr>
        <p:blipFill>
          <a:blip r:embed="rId3"/>
          <a:stretch>
            <a:fillRect/>
          </a:stretch>
        </p:blipFill>
        <p:spPr>
          <a:xfrm>
            <a:off x="7329264" y="332656"/>
            <a:ext cx="1944216" cy="1944216"/>
          </a:xfrm>
          <a:prstGeom prst="rect">
            <a:avLst/>
          </a:prstGeom>
        </p:spPr>
      </p:pic>
      <p:pic>
        <p:nvPicPr>
          <p:cNvPr id="3" name="Image 2"/>
          <p:cNvPicPr>
            <a:picLocks noChangeAspect="1"/>
          </p:cNvPicPr>
          <p:nvPr/>
        </p:nvPicPr>
        <p:blipFill>
          <a:blip r:embed="rId4"/>
          <a:stretch>
            <a:fillRect/>
          </a:stretch>
        </p:blipFill>
        <p:spPr>
          <a:xfrm>
            <a:off x="2216696" y="3080961"/>
            <a:ext cx="900100" cy="1200134"/>
          </a:xfrm>
          <a:prstGeom prst="rect">
            <a:avLst/>
          </a:prstGeom>
        </p:spPr>
      </p:pic>
      <p:sp>
        <p:nvSpPr>
          <p:cNvPr id="7" name="Sous-titre 2"/>
          <p:cNvSpPr>
            <a:spLocks noGrp="1"/>
          </p:cNvSpPr>
          <p:nvPr>
            <p:ph type="subTitle" idx="4294967295"/>
          </p:nvPr>
        </p:nvSpPr>
        <p:spPr>
          <a:xfrm>
            <a:off x="4160912" y="2744924"/>
            <a:ext cx="5745088" cy="1584176"/>
          </a:xfrm>
        </p:spPr>
        <p:txBody>
          <a:bodyPr/>
          <a:lstStyle/>
          <a:p>
            <a:r>
              <a:rPr lang="fr-FR" altLang="fr-FR" sz="2000" b="1" dirty="0"/>
              <a:t>Audit première partie</a:t>
            </a:r>
          </a:p>
          <a:p>
            <a:r>
              <a:rPr lang="fr-FR" altLang="fr-FR" sz="2000" b="1" dirty="0"/>
              <a:t>Audit seconde partie</a:t>
            </a:r>
          </a:p>
          <a:p>
            <a:r>
              <a:rPr lang="fr-FR" altLang="fr-FR" sz="2000" b="1" dirty="0"/>
              <a:t>Audit tierce partie</a:t>
            </a:r>
          </a:p>
        </p:txBody>
      </p:sp>
      <p:sp>
        <p:nvSpPr>
          <p:cNvPr id="6" name="Rectangle 5"/>
          <p:cNvSpPr/>
          <p:nvPr/>
        </p:nvSpPr>
        <p:spPr>
          <a:xfrm>
            <a:off x="1748644" y="4666491"/>
            <a:ext cx="7884876" cy="1138773"/>
          </a:xfrm>
          <a:prstGeom prst="rect">
            <a:avLst/>
          </a:prstGeom>
        </p:spPr>
        <p:txBody>
          <a:bodyPr wrap="square">
            <a:spAutoFit/>
          </a:bodyPr>
          <a:lstStyle/>
          <a:p>
            <a:pPr marL="342900" indent="-342900" eaLnBrk="0" hangingPunct="0">
              <a:spcBef>
                <a:spcPct val="20000"/>
              </a:spcBef>
              <a:buClr>
                <a:srgbClr val="7030A0"/>
              </a:buClr>
              <a:buFont typeface="Wingdings" pitchFamily="2" charset="2"/>
              <a:buChar char="q"/>
            </a:pPr>
            <a:r>
              <a:rPr lang="fr-FR" altLang="fr-FR" sz="2000" b="1" dirty="0">
                <a:latin typeface="+mn-lt"/>
              </a:rPr>
              <a:t>Audit croisé</a:t>
            </a:r>
          </a:p>
          <a:p>
            <a:pPr marL="342900" indent="-342900" eaLnBrk="0" hangingPunct="0">
              <a:spcBef>
                <a:spcPct val="20000"/>
              </a:spcBef>
              <a:buClr>
                <a:srgbClr val="7030A0"/>
              </a:buClr>
              <a:buFont typeface="Wingdings" pitchFamily="2" charset="2"/>
              <a:buChar char="q"/>
            </a:pPr>
            <a:r>
              <a:rPr lang="fr-FR" altLang="fr-FR" sz="2000" b="1" dirty="0">
                <a:latin typeface="+mn-lt"/>
              </a:rPr>
              <a:t>Audit à blanc</a:t>
            </a:r>
          </a:p>
          <a:p>
            <a:pPr marL="342900" indent="-342900" eaLnBrk="0" hangingPunct="0">
              <a:spcBef>
                <a:spcPct val="20000"/>
              </a:spcBef>
              <a:buClr>
                <a:srgbClr val="7030A0"/>
              </a:buClr>
              <a:buFont typeface="Wingdings" pitchFamily="2" charset="2"/>
              <a:buChar char="q"/>
            </a:pPr>
            <a:r>
              <a:rPr lang="fr-FR" altLang="fr-FR" sz="2000" b="1" dirty="0">
                <a:latin typeface="+mn-lt"/>
              </a:rPr>
              <a:t>Audit de initial, de suivi, de renouvellement, complémentaire</a:t>
            </a:r>
          </a:p>
        </p:txBody>
      </p:sp>
    </p:spTree>
    <p:extLst>
      <p:ext uri="{BB962C8B-B14F-4D97-AF65-F5344CB8AC3E}">
        <p14:creationId xmlns:p14="http://schemas.microsoft.com/office/powerpoint/2010/main" val="214552975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re 1"/>
          <p:cNvSpPr>
            <a:spLocks noGrp="1"/>
          </p:cNvSpPr>
          <p:nvPr>
            <p:ph type="ctrTitle"/>
          </p:nvPr>
        </p:nvSpPr>
        <p:spPr>
          <a:xfrm>
            <a:off x="1352600" y="152401"/>
            <a:ext cx="8312100" cy="720316"/>
          </a:xfrm>
        </p:spPr>
        <p:txBody>
          <a:bodyPr/>
          <a:lstStyle/>
          <a:p>
            <a:pPr algn="l"/>
            <a:r>
              <a:rPr lang="fr-FR" altLang="fr-FR" dirty="0"/>
              <a:t>L’audit interne : </a:t>
            </a:r>
            <a:r>
              <a:rPr lang="fr-FR" altLang="fr-FR" sz="2000" dirty="0"/>
              <a:t>Objectifs</a:t>
            </a:r>
            <a:endParaRPr lang="fr-FR" altLang="fr-FR" dirty="0">
              <a:solidFill>
                <a:schemeClr val="accent2"/>
              </a:solidFill>
            </a:endParaRPr>
          </a:p>
        </p:txBody>
      </p:sp>
      <p:sp>
        <p:nvSpPr>
          <p:cNvPr id="5124" name="Espace réservé du numéro de diapositive 3"/>
          <p:cNvSpPr>
            <a:spLocks noGrp="1"/>
          </p:cNvSpPr>
          <p:nvPr>
            <p:ph type="sldNum" sz="quarter" idx="10"/>
          </p:nvPr>
        </p:nvSpPr>
        <p:spPr bwMode="auto">
          <a:xfrm>
            <a:off x="8769350" y="6418263"/>
            <a:ext cx="792163" cy="439737"/>
          </a:xfrm>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eaLnBrk="0" hangingPunct="0">
              <a:spcBef>
                <a:spcPct val="20000"/>
              </a:spcBef>
              <a:buClr>
                <a:srgbClr val="7030A0"/>
              </a:buClr>
              <a:buFont typeface="Wingdings" pitchFamily="2" charset="2"/>
              <a:buChar char="q"/>
              <a:defRPr sz="2400">
                <a:solidFill>
                  <a:schemeClr val="tx1"/>
                </a:solidFill>
                <a:latin typeface="Arial" charset="0"/>
              </a:defRPr>
            </a:lvl1pPr>
            <a:lvl2pPr marL="742950" indent="-285750" eaLnBrk="0" hangingPunct="0">
              <a:spcBef>
                <a:spcPct val="20000"/>
              </a:spcBef>
              <a:buClr>
                <a:srgbClr val="D60093"/>
              </a:buClr>
              <a:buFont typeface="Wingdings" pitchFamily="2" charset="2"/>
              <a:buChar char="§"/>
              <a:defRPr sz="2000">
                <a:solidFill>
                  <a:schemeClr val="tx1"/>
                </a:solidFill>
                <a:latin typeface="Arial" charset="0"/>
              </a:defRPr>
            </a:lvl2pPr>
            <a:lvl3pPr marL="1143000" indent="-228600" eaLnBrk="0" hangingPunct="0">
              <a:spcBef>
                <a:spcPct val="20000"/>
              </a:spcBef>
              <a:buClr>
                <a:srgbClr val="D60093"/>
              </a:buClr>
              <a:buChar char="•"/>
              <a:defRPr sz="2400">
                <a:solidFill>
                  <a:schemeClr val="tx1"/>
                </a:solidFill>
                <a:latin typeface="Arial" charset="0"/>
              </a:defRPr>
            </a:lvl3pPr>
            <a:lvl4pPr marL="1600200" indent="-228600" eaLnBrk="0" hangingPunct="0">
              <a:spcBef>
                <a:spcPct val="20000"/>
              </a:spcBef>
              <a:buClr>
                <a:srgbClr val="D60093"/>
              </a:buClr>
              <a:buFont typeface="Arial" charset="0"/>
              <a:buChar char="–"/>
              <a:defRPr sz="1600">
                <a:solidFill>
                  <a:schemeClr val="tx1"/>
                </a:solidFill>
                <a:latin typeface="Arial" charset="0"/>
              </a:defRPr>
            </a:lvl4pPr>
            <a:lvl5pPr marL="2057400" indent="-228600" eaLnBrk="0" hangingPunct="0">
              <a:spcBef>
                <a:spcPct val="20000"/>
              </a:spcBef>
              <a:buClr>
                <a:srgbClr val="D60093"/>
              </a:buClr>
              <a:buChar char="»"/>
              <a:defRPr sz="1600">
                <a:solidFill>
                  <a:schemeClr val="tx1"/>
                </a:solidFill>
                <a:latin typeface="Arial" charset="0"/>
              </a:defRPr>
            </a:lvl5pPr>
            <a:lvl6pPr marL="2514600" indent="-228600" eaLnBrk="0" fontAlgn="base" hangingPunct="0">
              <a:spcBef>
                <a:spcPct val="20000"/>
              </a:spcBef>
              <a:spcAft>
                <a:spcPct val="0"/>
              </a:spcAft>
              <a:buClr>
                <a:srgbClr val="D60093"/>
              </a:buClr>
              <a:buChar char="»"/>
              <a:defRPr sz="1600">
                <a:solidFill>
                  <a:schemeClr val="tx1"/>
                </a:solidFill>
                <a:latin typeface="Arial" charset="0"/>
              </a:defRPr>
            </a:lvl6pPr>
            <a:lvl7pPr marL="2971800" indent="-228600" eaLnBrk="0" fontAlgn="base" hangingPunct="0">
              <a:spcBef>
                <a:spcPct val="20000"/>
              </a:spcBef>
              <a:spcAft>
                <a:spcPct val="0"/>
              </a:spcAft>
              <a:buClr>
                <a:srgbClr val="D60093"/>
              </a:buClr>
              <a:buChar char="»"/>
              <a:defRPr sz="1600">
                <a:solidFill>
                  <a:schemeClr val="tx1"/>
                </a:solidFill>
                <a:latin typeface="Arial" charset="0"/>
              </a:defRPr>
            </a:lvl7pPr>
            <a:lvl8pPr marL="3429000" indent="-228600" eaLnBrk="0" fontAlgn="base" hangingPunct="0">
              <a:spcBef>
                <a:spcPct val="20000"/>
              </a:spcBef>
              <a:spcAft>
                <a:spcPct val="0"/>
              </a:spcAft>
              <a:buClr>
                <a:srgbClr val="D60093"/>
              </a:buClr>
              <a:buChar char="»"/>
              <a:defRPr sz="1600">
                <a:solidFill>
                  <a:schemeClr val="tx1"/>
                </a:solidFill>
                <a:latin typeface="Arial" charset="0"/>
              </a:defRPr>
            </a:lvl8pPr>
            <a:lvl9pPr marL="3886200" indent="-228600" eaLnBrk="0" fontAlgn="base" hangingPunct="0">
              <a:spcBef>
                <a:spcPct val="20000"/>
              </a:spcBef>
              <a:spcAft>
                <a:spcPct val="0"/>
              </a:spcAft>
              <a:buClr>
                <a:srgbClr val="D60093"/>
              </a:buClr>
              <a:buChar char="»"/>
              <a:defRPr sz="1600">
                <a:solidFill>
                  <a:schemeClr val="tx1"/>
                </a:solidFill>
                <a:latin typeface="Arial" charset="0"/>
              </a:defRPr>
            </a:lvl9pPr>
          </a:lstStyle>
          <a:p>
            <a:pPr eaLnBrk="1" hangingPunct="1">
              <a:spcBef>
                <a:spcPct val="0"/>
              </a:spcBef>
              <a:buClrTx/>
              <a:buFontTx/>
              <a:buNone/>
            </a:pPr>
            <a:r>
              <a:rPr lang="fr-FR" altLang="fr-FR" sz="1000">
                <a:solidFill>
                  <a:srgbClr val="684D2A"/>
                </a:solidFill>
              </a:rPr>
              <a:t>page </a:t>
            </a:r>
            <a:fld id="{17B3B948-79E2-4029-BF3C-022F3BC91730}" type="slidenum">
              <a:rPr lang="fr-FR" altLang="fr-FR" sz="1000" smtClean="0">
                <a:solidFill>
                  <a:srgbClr val="684D2A"/>
                </a:solidFill>
              </a:rPr>
              <a:pPr eaLnBrk="1" hangingPunct="1">
                <a:spcBef>
                  <a:spcPct val="0"/>
                </a:spcBef>
                <a:buClrTx/>
                <a:buFontTx/>
                <a:buNone/>
              </a:pPr>
              <a:t>22</a:t>
            </a:fld>
            <a:endParaRPr lang="fr-FR" altLang="fr-FR" sz="1000">
              <a:solidFill>
                <a:srgbClr val="684D2A"/>
              </a:solidFill>
            </a:endParaRPr>
          </a:p>
        </p:txBody>
      </p:sp>
      <p:sp>
        <p:nvSpPr>
          <p:cNvPr id="5" name="Sous-titre 2"/>
          <p:cNvSpPr>
            <a:spLocks noGrp="1"/>
          </p:cNvSpPr>
          <p:nvPr>
            <p:ph type="subTitle" idx="4294967295"/>
          </p:nvPr>
        </p:nvSpPr>
        <p:spPr>
          <a:xfrm>
            <a:off x="1748644" y="1125538"/>
            <a:ext cx="8157356" cy="4487862"/>
          </a:xfrm>
        </p:spPr>
        <p:txBody>
          <a:bodyPr/>
          <a:lstStyle/>
          <a:p>
            <a:r>
              <a:rPr lang="fr-FR" altLang="fr-FR" sz="2800" b="1" dirty="0"/>
              <a:t>Vérifier la conformité aux exigences du(es) référentiel(s)</a:t>
            </a:r>
          </a:p>
          <a:p>
            <a:endParaRPr lang="fr-FR" altLang="fr-FR" sz="2800" b="1" dirty="0"/>
          </a:p>
          <a:p>
            <a:r>
              <a:rPr lang="fr-FR" altLang="fr-FR" sz="2800" b="1" dirty="0"/>
              <a:t>Vérifier les dispositions organisationnelles</a:t>
            </a:r>
          </a:p>
          <a:p>
            <a:endParaRPr lang="fr-FR" altLang="fr-FR" sz="2800" b="1" dirty="0"/>
          </a:p>
          <a:p>
            <a:r>
              <a:rPr lang="fr-FR" altLang="fr-FR" sz="2800" b="1" dirty="0"/>
              <a:t>Vérifier l’efficacité</a:t>
            </a:r>
          </a:p>
          <a:p>
            <a:endParaRPr lang="fr-FR" altLang="fr-FR" sz="2800" b="1" dirty="0"/>
          </a:p>
          <a:p>
            <a:r>
              <a:rPr lang="fr-FR" sz="2800" b="1" dirty="0"/>
              <a:t>Identifier et promouvoir les bonnes pratiques</a:t>
            </a:r>
            <a:endParaRPr lang="fr-FR" altLang="fr-FR" sz="2800" b="1" dirty="0"/>
          </a:p>
        </p:txBody>
      </p:sp>
    </p:spTree>
    <p:extLst>
      <p:ext uri="{BB962C8B-B14F-4D97-AF65-F5344CB8AC3E}">
        <p14:creationId xmlns:p14="http://schemas.microsoft.com/office/powerpoint/2010/main" val="273982478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re 1"/>
          <p:cNvSpPr>
            <a:spLocks noGrp="1"/>
          </p:cNvSpPr>
          <p:nvPr>
            <p:ph type="ctrTitle"/>
          </p:nvPr>
        </p:nvSpPr>
        <p:spPr>
          <a:xfrm>
            <a:off x="1352600" y="152401"/>
            <a:ext cx="8312100" cy="720316"/>
          </a:xfrm>
        </p:spPr>
        <p:txBody>
          <a:bodyPr/>
          <a:lstStyle/>
          <a:p>
            <a:pPr algn="l"/>
            <a:r>
              <a:rPr lang="fr-FR" altLang="fr-FR" dirty="0"/>
              <a:t>L’audit interne : </a:t>
            </a:r>
            <a:r>
              <a:rPr lang="fr-FR" altLang="fr-FR" sz="2000" dirty="0"/>
              <a:t>Le positionnement d’auditeur</a:t>
            </a:r>
            <a:endParaRPr lang="fr-FR" altLang="fr-FR" dirty="0">
              <a:solidFill>
                <a:schemeClr val="accent2"/>
              </a:solidFill>
            </a:endParaRPr>
          </a:p>
        </p:txBody>
      </p:sp>
      <p:sp>
        <p:nvSpPr>
          <p:cNvPr id="5124" name="Espace réservé du numéro de diapositive 3"/>
          <p:cNvSpPr>
            <a:spLocks noGrp="1"/>
          </p:cNvSpPr>
          <p:nvPr>
            <p:ph type="sldNum" sz="quarter" idx="10"/>
          </p:nvPr>
        </p:nvSpPr>
        <p:spPr bwMode="auto">
          <a:xfrm>
            <a:off x="8769350" y="6418263"/>
            <a:ext cx="792163" cy="439737"/>
          </a:xfrm>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eaLnBrk="0" hangingPunct="0">
              <a:spcBef>
                <a:spcPct val="20000"/>
              </a:spcBef>
              <a:buClr>
                <a:srgbClr val="7030A0"/>
              </a:buClr>
              <a:buFont typeface="Wingdings" pitchFamily="2" charset="2"/>
              <a:buChar char="q"/>
              <a:defRPr sz="2400">
                <a:solidFill>
                  <a:schemeClr val="tx1"/>
                </a:solidFill>
                <a:latin typeface="Arial" charset="0"/>
              </a:defRPr>
            </a:lvl1pPr>
            <a:lvl2pPr marL="742950" indent="-285750" eaLnBrk="0" hangingPunct="0">
              <a:spcBef>
                <a:spcPct val="20000"/>
              </a:spcBef>
              <a:buClr>
                <a:srgbClr val="D60093"/>
              </a:buClr>
              <a:buFont typeface="Wingdings" pitchFamily="2" charset="2"/>
              <a:buChar char="§"/>
              <a:defRPr sz="2000">
                <a:solidFill>
                  <a:schemeClr val="tx1"/>
                </a:solidFill>
                <a:latin typeface="Arial" charset="0"/>
              </a:defRPr>
            </a:lvl2pPr>
            <a:lvl3pPr marL="1143000" indent="-228600" eaLnBrk="0" hangingPunct="0">
              <a:spcBef>
                <a:spcPct val="20000"/>
              </a:spcBef>
              <a:buClr>
                <a:srgbClr val="D60093"/>
              </a:buClr>
              <a:buChar char="•"/>
              <a:defRPr sz="2400">
                <a:solidFill>
                  <a:schemeClr val="tx1"/>
                </a:solidFill>
                <a:latin typeface="Arial" charset="0"/>
              </a:defRPr>
            </a:lvl3pPr>
            <a:lvl4pPr marL="1600200" indent="-228600" eaLnBrk="0" hangingPunct="0">
              <a:spcBef>
                <a:spcPct val="20000"/>
              </a:spcBef>
              <a:buClr>
                <a:srgbClr val="D60093"/>
              </a:buClr>
              <a:buFont typeface="Arial" charset="0"/>
              <a:buChar char="–"/>
              <a:defRPr sz="1600">
                <a:solidFill>
                  <a:schemeClr val="tx1"/>
                </a:solidFill>
                <a:latin typeface="Arial" charset="0"/>
              </a:defRPr>
            </a:lvl4pPr>
            <a:lvl5pPr marL="2057400" indent="-228600" eaLnBrk="0" hangingPunct="0">
              <a:spcBef>
                <a:spcPct val="20000"/>
              </a:spcBef>
              <a:buClr>
                <a:srgbClr val="D60093"/>
              </a:buClr>
              <a:buChar char="»"/>
              <a:defRPr sz="1600">
                <a:solidFill>
                  <a:schemeClr val="tx1"/>
                </a:solidFill>
                <a:latin typeface="Arial" charset="0"/>
              </a:defRPr>
            </a:lvl5pPr>
            <a:lvl6pPr marL="2514600" indent="-228600" eaLnBrk="0" fontAlgn="base" hangingPunct="0">
              <a:spcBef>
                <a:spcPct val="20000"/>
              </a:spcBef>
              <a:spcAft>
                <a:spcPct val="0"/>
              </a:spcAft>
              <a:buClr>
                <a:srgbClr val="D60093"/>
              </a:buClr>
              <a:buChar char="»"/>
              <a:defRPr sz="1600">
                <a:solidFill>
                  <a:schemeClr val="tx1"/>
                </a:solidFill>
                <a:latin typeface="Arial" charset="0"/>
              </a:defRPr>
            </a:lvl6pPr>
            <a:lvl7pPr marL="2971800" indent="-228600" eaLnBrk="0" fontAlgn="base" hangingPunct="0">
              <a:spcBef>
                <a:spcPct val="20000"/>
              </a:spcBef>
              <a:spcAft>
                <a:spcPct val="0"/>
              </a:spcAft>
              <a:buClr>
                <a:srgbClr val="D60093"/>
              </a:buClr>
              <a:buChar char="»"/>
              <a:defRPr sz="1600">
                <a:solidFill>
                  <a:schemeClr val="tx1"/>
                </a:solidFill>
                <a:latin typeface="Arial" charset="0"/>
              </a:defRPr>
            </a:lvl7pPr>
            <a:lvl8pPr marL="3429000" indent="-228600" eaLnBrk="0" fontAlgn="base" hangingPunct="0">
              <a:spcBef>
                <a:spcPct val="20000"/>
              </a:spcBef>
              <a:spcAft>
                <a:spcPct val="0"/>
              </a:spcAft>
              <a:buClr>
                <a:srgbClr val="D60093"/>
              </a:buClr>
              <a:buChar char="»"/>
              <a:defRPr sz="1600">
                <a:solidFill>
                  <a:schemeClr val="tx1"/>
                </a:solidFill>
                <a:latin typeface="Arial" charset="0"/>
              </a:defRPr>
            </a:lvl8pPr>
            <a:lvl9pPr marL="3886200" indent="-228600" eaLnBrk="0" fontAlgn="base" hangingPunct="0">
              <a:spcBef>
                <a:spcPct val="20000"/>
              </a:spcBef>
              <a:spcAft>
                <a:spcPct val="0"/>
              </a:spcAft>
              <a:buClr>
                <a:srgbClr val="D60093"/>
              </a:buClr>
              <a:buChar char="»"/>
              <a:defRPr sz="1600">
                <a:solidFill>
                  <a:schemeClr val="tx1"/>
                </a:solidFill>
                <a:latin typeface="Arial" charset="0"/>
              </a:defRPr>
            </a:lvl9pPr>
          </a:lstStyle>
          <a:p>
            <a:pPr eaLnBrk="1" hangingPunct="1">
              <a:spcBef>
                <a:spcPct val="0"/>
              </a:spcBef>
              <a:buClrTx/>
              <a:buFontTx/>
              <a:buNone/>
            </a:pPr>
            <a:r>
              <a:rPr lang="fr-FR" altLang="fr-FR" sz="1000">
                <a:solidFill>
                  <a:srgbClr val="684D2A"/>
                </a:solidFill>
              </a:rPr>
              <a:t>page </a:t>
            </a:r>
            <a:fld id="{17B3B948-79E2-4029-BF3C-022F3BC91730}" type="slidenum">
              <a:rPr lang="fr-FR" altLang="fr-FR" sz="1000" smtClean="0">
                <a:solidFill>
                  <a:srgbClr val="684D2A"/>
                </a:solidFill>
              </a:rPr>
              <a:pPr eaLnBrk="1" hangingPunct="1">
                <a:spcBef>
                  <a:spcPct val="0"/>
                </a:spcBef>
                <a:buClrTx/>
                <a:buFontTx/>
                <a:buNone/>
              </a:pPr>
              <a:t>23</a:t>
            </a:fld>
            <a:endParaRPr lang="fr-FR" altLang="fr-FR" sz="1000">
              <a:solidFill>
                <a:srgbClr val="684D2A"/>
              </a:solidFill>
            </a:endParaRPr>
          </a:p>
        </p:txBody>
      </p:sp>
      <p:sp>
        <p:nvSpPr>
          <p:cNvPr id="5" name="Sous-titre 2"/>
          <p:cNvSpPr>
            <a:spLocks noGrp="1"/>
          </p:cNvSpPr>
          <p:nvPr>
            <p:ph type="subTitle" idx="4294967295"/>
          </p:nvPr>
        </p:nvSpPr>
        <p:spPr>
          <a:xfrm>
            <a:off x="1748644" y="1125538"/>
            <a:ext cx="8157356" cy="4487862"/>
          </a:xfrm>
        </p:spPr>
        <p:txBody>
          <a:bodyPr/>
          <a:lstStyle/>
          <a:p>
            <a:r>
              <a:rPr lang="fr-FR" altLang="fr-FR" b="1" dirty="0"/>
              <a:t>Déontologie</a:t>
            </a:r>
          </a:p>
          <a:p>
            <a:endParaRPr lang="fr-FR" altLang="fr-FR" b="1" dirty="0"/>
          </a:p>
          <a:p>
            <a:endParaRPr lang="fr-FR" altLang="fr-FR" b="1" dirty="0"/>
          </a:p>
          <a:p>
            <a:r>
              <a:rPr lang="fr-FR" altLang="fr-FR" b="1" dirty="0"/>
              <a:t>Impartialité  et objectivité</a:t>
            </a:r>
          </a:p>
          <a:p>
            <a:endParaRPr lang="fr-FR" altLang="fr-FR" b="1" dirty="0"/>
          </a:p>
          <a:p>
            <a:endParaRPr lang="fr-FR" altLang="fr-FR" b="1" dirty="0"/>
          </a:p>
          <a:p>
            <a:r>
              <a:rPr lang="fr-FR" altLang="fr-FR" b="1" dirty="0"/>
              <a:t>Un questionnement clair</a:t>
            </a:r>
          </a:p>
          <a:p>
            <a:endParaRPr lang="fr-FR" altLang="fr-FR" b="1" dirty="0"/>
          </a:p>
          <a:p>
            <a:endParaRPr lang="fr-FR" altLang="fr-FR" b="1" dirty="0"/>
          </a:p>
          <a:p>
            <a:r>
              <a:rPr lang="fr-FR" altLang="fr-FR" b="1" dirty="0"/>
              <a:t>Prise de notes / Documents</a:t>
            </a:r>
          </a:p>
        </p:txBody>
      </p:sp>
    </p:spTree>
    <p:extLst>
      <p:ext uri="{BB962C8B-B14F-4D97-AF65-F5344CB8AC3E}">
        <p14:creationId xmlns:p14="http://schemas.microsoft.com/office/powerpoint/2010/main" val="122125614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re 1"/>
          <p:cNvSpPr>
            <a:spLocks noGrp="1"/>
          </p:cNvSpPr>
          <p:nvPr>
            <p:ph type="ctrTitle"/>
          </p:nvPr>
        </p:nvSpPr>
        <p:spPr>
          <a:xfrm>
            <a:off x="1352600" y="152401"/>
            <a:ext cx="8312100" cy="720316"/>
          </a:xfrm>
        </p:spPr>
        <p:txBody>
          <a:bodyPr/>
          <a:lstStyle/>
          <a:p>
            <a:pPr algn="l"/>
            <a:r>
              <a:rPr lang="fr-FR" altLang="fr-FR" dirty="0"/>
              <a:t>L’audit interne : </a:t>
            </a:r>
            <a:r>
              <a:rPr lang="fr-FR" altLang="fr-FR" sz="2000" dirty="0"/>
              <a:t>Questionnement simple</a:t>
            </a:r>
            <a:endParaRPr lang="fr-FR" altLang="fr-FR" dirty="0">
              <a:solidFill>
                <a:schemeClr val="accent2"/>
              </a:solidFill>
            </a:endParaRPr>
          </a:p>
        </p:txBody>
      </p:sp>
      <p:sp>
        <p:nvSpPr>
          <p:cNvPr id="5124" name="Espace réservé du numéro de diapositive 3"/>
          <p:cNvSpPr>
            <a:spLocks noGrp="1"/>
          </p:cNvSpPr>
          <p:nvPr>
            <p:ph type="sldNum" sz="quarter" idx="10"/>
          </p:nvPr>
        </p:nvSpPr>
        <p:spPr bwMode="auto">
          <a:xfrm>
            <a:off x="8769350" y="6418263"/>
            <a:ext cx="792163" cy="439737"/>
          </a:xfrm>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eaLnBrk="0" hangingPunct="0">
              <a:spcBef>
                <a:spcPct val="20000"/>
              </a:spcBef>
              <a:buClr>
                <a:srgbClr val="7030A0"/>
              </a:buClr>
              <a:buFont typeface="Wingdings" pitchFamily="2" charset="2"/>
              <a:buChar char="q"/>
              <a:defRPr sz="2400">
                <a:solidFill>
                  <a:schemeClr val="tx1"/>
                </a:solidFill>
                <a:latin typeface="Arial" charset="0"/>
              </a:defRPr>
            </a:lvl1pPr>
            <a:lvl2pPr marL="742950" indent="-285750" eaLnBrk="0" hangingPunct="0">
              <a:spcBef>
                <a:spcPct val="20000"/>
              </a:spcBef>
              <a:buClr>
                <a:srgbClr val="D60093"/>
              </a:buClr>
              <a:buFont typeface="Wingdings" pitchFamily="2" charset="2"/>
              <a:buChar char="§"/>
              <a:defRPr sz="2000">
                <a:solidFill>
                  <a:schemeClr val="tx1"/>
                </a:solidFill>
                <a:latin typeface="Arial" charset="0"/>
              </a:defRPr>
            </a:lvl2pPr>
            <a:lvl3pPr marL="1143000" indent="-228600" eaLnBrk="0" hangingPunct="0">
              <a:spcBef>
                <a:spcPct val="20000"/>
              </a:spcBef>
              <a:buClr>
                <a:srgbClr val="D60093"/>
              </a:buClr>
              <a:buChar char="•"/>
              <a:defRPr sz="2400">
                <a:solidFill>
                  <a:schemeClr val="tx1"/>
                </a:solidFill>
                <a:latin typeface="Arial" charset="0"/>
              </a:defRPr>
            </a:lvl3pPr>
            <a:lvl4pPr marL="1600200" indent="-228600" eaLnBrk="0" hangingPunct="0">
              <a:spcBef>
                <a:spcPct val="20000"/>
              </a:spcBef>
              <a:buClr>
                <a:srgbClr val="D60093"/>
              </a:buClr>
              <a:buFont typeface="Arial" charset="0"/>
              <a:buChar char="–"/>
              <a:defRPr sz="1600">
                <a:solidFill>
                  <a:schemeClr val="tx1"/>
                </a:solidFill>
                <a:latin typeface="Arial" charset="0"/>
              </a:defRPr>
            </a:lvl4pPr>
            <a:lvl5pPr marL="2057400" indent="-228600" eaLnBrk="0" hangingPunct="0">
              <a:spcBef>
                <a:spcPct val="20000"/>
              </a:spcBef>
              <a:buClr>
                <a:srgbClr val="D60093"/>
              </a:buClr>
              <a:buChar char="»"/>
              <a:defRPr sz="1600">
                <a:solidFill>
                  <a:schemeClr val="tx1"/>
                </a:solidFill>
                <a:latin typeface="Arial" charset="0"/>
              </a:defRPr>
            </a:lvl5pPr>
            <a:lvl6pPr marL="2514600" indent="-228600" eaLnBrk="0" fontAlgn="base" hangingPunct="0">
              <a:spcBef>
                <a:spcPct val="20000"/>
              </a:spcBef>
              <a:spcAft>
                <a:spcPct val="0"/>
              </a:spcAft>
              <a:buClr>
                <a:srgbClr val="D60093"/>
              </a:buClr>
              <a:buChar char="»"/>
              <a:defRPr sz="1600">
                <a:solidFill>
                  <a:schemeClr val="tx1"/>
                </a:solidFill>
                <a:latin typeface="Arial" charset="0"/>
              </a:defRPr>
            </a:lvl6pPr>
            <a:lvl7pPr marL="2971800" indent="-228600" eaLnBrk="0" fontAlgn="base" hangingPunct="0">
              <a:spcBef>
                <a:spcPct val="20000"/>
              </a:spcBef>
              <a:spcAft>
                <a:spcPct val="0"/>
              </a:spcAft>
              <a:buClr>
                <a:srgbClr val="D60093"/>
              </a:buClr>
              <a:buChar char="»"/>
              <a:defRPr sz="1600">
                <a:solidFill>
                  <a:schemeClr val="tx1"/>
                </a:solidFill>
                <a:latin typeface="Arial" charset="0"/>
              </a:defRPr>
            </a:lvl7pPr>
            <a:lvl8pPr marL="3429000" indent="-228600" eaLnBrk="0" fontAlgn="base" hangingPunct="0">
              <a:spcBef>
                <a:spcPct val="20000"/>
              </a:spcBef>
              <a:spcAft>
                <a:spcPct val="0"/>
              </a:spcAft>
              <a:buClr>
                <a:srgbClr val="D60093"/>
              </a:buClr>
              <a:buChar char="»"/>
              <a:defRPr sz="1600">
                <a:solidFill>
                  <a:schemeClr val="tx1"/>
                </a:solidFill>
                <a:latin typeface="Arial" charset="0"/>
              </a:defRPr>
            </a:lvl8pPr>
            <a:lvl9pPr marL="3886200" indent="-228600" eaLnBrk="0" fontAlgn="base" hangingPunct="0">
              <a:spcBef>
                <a:spcPct val="20000"/>
              </a:spcBef>
              <a:spcAft>
                <a:spcPct val="0"/>
              </a:spcAft>
              <a:buClr>
                <a:srgbClr val="D60093"/>
              </a:buClr>
              <a:buChar char="»"/>
              <a:defRPr sz="1600">
                <a:solidFill>
                  <a:schemeClr val="tx1"/>
                </a:solidFill>
                <a:latin typeface="Arial" charset="0"/>
              </a:defRPr>
            </a:lvl9pPr>
          </a:lstStyle>
          <a:p>
            <a:pPr eaLnBrk="1" hangingPunct="1">
              <a:spcBef>
                <a:spcPct val="0"/>
              </a:spcBef>
              <a:buClrTx/>
              <a:buFontTx/>
              <a:buNone/>
            </a:pPr>
            <a:r>
              <a:rPr lang="fr-FR" altLang="fr-FR" sz="1000">
                <a:solidFill>
                  <a:srgbClr val="684D2A"/>
                </a:solidFill>
              </a:rPr>
              <a:t>page </a:t>
            </a:r>
            <a:fld id="{17B3B948-79E2-4029-BF3C-022F3BC91730}" type="slidenum">
              <a:rPr lang="fr-FR" altLang="fr-FR" sz="1000" smtClean="0">
                <a:solidFill>
                  <a:srgbClr val="684D2A"/>
                </a:solidFill>
              </a:rPr>
              <a:pPr eaLnBrk="1" hangingPunct="1">
                <a:spcBef>
                  <a:spcPct val="0"/>
                </a:spcBef>
                <a:buClrTx/>
                <a:buFontTx/>
                <a:buNone/>
              </a:pPr>
              <a:t>24</a:t>
            </a:fld>
            <a:endParaRPr lang="fr-FR" altLang="fr-FR" sz="1000">
              <a:solidFill>
                <a:srgbClr val="684D2A"/>
              </a:solidFill>
            </a:endParaRPr>
          </a:p>
        </p:txBody>
      </p:sp>
      <p:sp>
        <p:nvSpPr>
          <p:cNvPr id="5" name="Sous-titre 2"/>
          <p:cNvSpPr>
            <a:spLocks noGrp="1"/>
          </p:cNvSpPr>
          <p:nvPr>
            <p:ph type="subTitle" idx="4294967295"/>
          </p:nvPr>
        </p:nvSpPr>
        <p:spPr>
          <a:xfrm>
            <a:off x="1748644" y="1125538"/>
            <a:ext cx="8157356" cy="4487862"/>
          </a:xfrm>
        </p:spPr>
        <p:txBody>
          <a:bodyPr/>
          <a:lstStyle/>
          <a:p>
            <a:r>
              <a:rPr lang="fr-FR" altLang="fr-FR" b="1" dirty="0"/>
              <a:t>Q</a:t>
            </a:r>
          </a:p>
          <a:p>
            <a:endParaRPr lang="fr-FR" altLang="fr-FR" b="1" dirty="0"/>
          </a:p>
          <a:p>
            <a:r>
              <a:rPr lang="fr-FR" altLang="fr-FR" b="1" dirty="0"/>
              <a:t>Q</a:t>
            </a:r>
          </a:p>
          <a:p>
            <a:endParaRPr lang="fr-FR" altLang="fr-FR" b="1" dirty="0"/>
          </a:p>
          <a:p>
            <a:r>
              <a:rPr lang="fr-FR" altLang="fr-FR" b="1" dirty="0"/>
              <a:t>O</a:t>
            </a:r>
          </a:p>
          <a:p>
            <a:endParaRPr lang="fr-FR" altLang="fr-FR" b="1" dirty="0"/>
          </a:p>
          <a:p>
            <a:r>
              <a:rPr lang="fr-FR" altLang="fr-FR" b="1" dirty="0"/>
              <a:t>Q</a:t>
            </a:r>
          </a:p>
          <a:p>
            <a:endParaRPr lang="fr-FR" altLang="fr-FR" b="1" dirty="0"/>
          </a:p>
          <a:p>
            <a:r>
              <a:rPr lang="fr-FR" altLang="fr-FR" b="1" dirty="0"/>
              <a:t>C</a:t>
            </a:r>
          </a:p>
          <a:p>
            <a:endParaRPr lang="fr-FR" altLang="fr-FR" b="1" dirty="0"/>
          </a:p>
          <a:p>
            <a:r>
              <a:rPr lang="fr-FR" altLang="fr-FR" b="1" dirty="0"/>
              <a:t>P</a:t>
            </a:r>
          </a:p>
        </p:txBody>
      </p:sp>
      <p:sp>
        <p:nvSpPr>
          <p:cNvPr id="6" name="Sous-titre 2"/>
          <p:cNvSpPr>
            <a:spLocks noGrp="1"/>
          </p:cNvSpPr>
          <p:nvPr>
            <p:ph type="subTitle" idx="4294967295"/>
          </p:nvPr>
        </p:nvSpPr>
        <p:spPr>
          <a:xfrm>
            <a:off x="1748644" y="1124744"/>
            <a:ext cx="7848872" cy="4487862"/>
          </a:xfrm>
        </p:spPr>
        <p:txBody>
          <a:bodyPr/>
          <a:lstStyle/>
          <a:p>
            <a:r>
              <a:rPr lang="fr-FR" altLang="fr-FR" b="1" dirty="0"/>
              <a:t>Qui ?</a:t>
            </a:r>
          </a:p>
          <a:p>
            <a:endParaRPr lang="fr-FR" altLang="fr-FR" b="1" dirty="0"/>
          </a:p>
          <a:p>
            <a:r>
              <a:rPr lang="fr-FR" altLang="fr-FR" b="1" dirty="0"/>
              <a:t>Quoi ?</a:t>
            </a:r>
          </a:p>
          <a:p>
            <a:endParaRPr lang="fr-FR" altLang="fr-FR" b="1" dirty="0"/>
          </a:p>
          <a:p>
            <a:r>
              <a:rPr lang="fr-FR" altLang="fr-FR" b="1" dirty="0"/>
              <a:t>Où ?</a:t>
            </a:r>
          </a:p>
          <a:p>
            <a:endParaRPr lang="fr-FR" altLang="fr-FR" b="1" dirty="0"/>
          </a:p>
          <a:p>
            <a:r>
              <a:rPr lang="fr-FR" altLang="fr-FR" b="1" dirty="0"/>
              <a:t>Quand ?</a:t>
            </a:r>
          </a:p>
          <a:p>
            <a:endParaRPr lang="fr-FR" altLang="fr-FR" b="1" dirty="0"/>
          </a:p>
          <a:p>
            <a:r>
              <a:rPr lang="fr-FR" altLang="fr-FR" b="1" dirty="0"/>
              <a:t>Comment ?</a:t>
            </a:r>
          </a:p>
          <a:p>
            <a:endParaRPr lang="fr-FR" altLang="fr-FR" b="1" dirty="0"/>
          </a:p>
          <a:p>
            <a:r>
              <a:rPr lang="fr-FR" altLang="fr-FR" b="1" dirty="0"/>
              <a:t>Pourquoi ?</a:t>
            </a:r>
          </a:p>
        </p:txBody>
      </p:sp>
      <p:pic>
        <p:nvPicPr>
          <p:cNvPr id="2" name="Image 1"/>
          <p:cNvPicPr>
            <a:picLocks noChangeAspect="1"/>
          </p:cNvPicPr>
          <p:nvPr/>
        </p:nvPicPr>
        <p:blipFill>
          <a:blip r:embed="rId3"/>
          <a:stretch>
            <a:fillRect/>
          </a:stretch>
        </p:blipFill>
        <p:spPr>
          <a:xfrm>
            <a:off x="6753200" y="2204864"/>
            <a:ext cx="2928625" cy="2446164"/>
          </a:xfrm>
          <a:prstGeom prst="rect">
            <a:avLst/>
          </a:prstGeom>
        </p:spPr>
      </p:pic>
    </p:spTree>
    <p:extLst>
      <p:ext uri="{BB962C8B-B14F-4D97-AF65-F5344CB8AC3E}">
        <p14:creationId xmlns:p14="http://schemas.microsoft.com/office/powerpoint/2010/main" val="6293656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subTnLst>
                                    <p:set>
                                      <p:cBhvr override="childStyle">
                                        <p:cTn dur="1" fill="hold" display="0" masterRel="nextClick" afterEffect="1"/>
                                        <p:tgtEl>
                                          <p:spTgt spid="5">
                                            <p:txEl>
                                              <p:pRg st="0" end="0"/>
                                            </p:txEl>
                                          </p:spTgt>
                                        </p:tgtEl>
                                        <p:attrNameLst>
                                          <p:attrName>style.visibility</p:attrName>
                                        </p:attrNameLst>
                                      </p:cBhvr>
                                      <p:to>
                                        <p:strVal val="hidden"/>
                                      </p:to>
                                    </p:set>
                                  </p:subTnLst>
                                </p:cTn>
                              </p:par>
                              <p:par>
                                <p:cTn id="7" presetID="1" presetClass="entr" presetSubtype="0" fill="hold" grpId="0" nodeType="withEffect">
                                  <p:stCondLst>
                                    <p:cond delay="0"/>
                                  </p:stCondLst>
                                  <p:childTnLst>
                                    <p:set>
                                      <p:cBhvr>
                                        <p:cTn id="8" dur="1" fill="hold">
                                          <p:stCondLst>
                                            <p:cond delay="0"/>
                                          </p:stCondLst>
                                        </p:cTn>
                                        <p:tgtEl>
                                          <p:spTgt spid="5">
                                            <p:txEl>
                                              <p:pRg st="2" end="2"/>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5">
                                            <p:txEl>
                                              <p:pRg st="4" end="4"/>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5">
                                            <p:txEl>
                                              <p:pRg st="6" end="6"/>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5">
                                            <p:txEl>
                                              <p:pRg st="8" end="8"/>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5">
                                            <p:txEl>
                                              <p:pRg st="10" end="10"/>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6">
                                            <p:txEl>
                                              <p:pRg st="6" end="6"/>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6">
                                            <p:txEl>
                                              <p:pRg st="8" end="8"/>
                                            </p:txEl>
                                          </p:spTgt>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6">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P spid="6" grpId="0"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re 1"/>
          <p:cNvSpPr>
            <a:spLocks noGrp="1"/>
          </p:cNvSpPr>
          <p:nvPr>
            <p:ph type="ctrTitle"/>
          </p:nvPr>
        </p:nvSpPr>
        <p:spPr>
          <a:xfrm>
            <a:off x="1352600" y="152401"/>
            <a:ext cx="8312100" cy="720316"/>
          </a:xfrm>
        </p:spPr>
        <p:txBody>
          <a:bodyPr/>
          <a:lstStyle/>
          <a:p>
            <a:pPr algn="l"/>
            <a:r>
              <a:rPr lang="fr-FR" altLang="fr-FR" dirty="0"/>
              <a:t>L’audit interne : </a:t>
            </a:r>
            <a:r>
              <a:rPr lang="fr-FR" altLang="fr-FR" sz="2000" dirty="0"/>
              <a:t>Le positionnement d’auditeur</a:t>
            </a:r>
            <a:endParaRPr lang="fr-FR" altLang="fr-FR" dirty="0">
              <a:solidFill>
                <a:schemeClr val="accent2"/>
              </a:solidFill>
            </a:endParaRPr>
          </a:p>
        </p:txBody>
      </p:sp>
      <p:sp>
        <p:nvSpPr>
          <p:cNvPr id="5124" name="Espace réservé du numéro de diapositive 3"/>
          <p:cNvSpPr>
            <a:spLocks noGrp="1"/>
          </p:cNvSpPr>
          <p:nvPr>
            <p:ph type="sldNum" sz="quarter" idx="10"/>
          </p:nvPr>
        </p:nvSpPr>
        <p:spPr bwMode="auto">
          <a:xfrm>
            <a:off x="8769350" y="6418263"/>
            <a:ext cx="792163" cy="439737"/>
          </a:xfrm>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eaLnBrk="0" hangingPunct="0">
              <a:spcBef>
                <a:spcPct val="20000"/>
              </a:spcBef>
              <a:buClr>
                <a:srgbClr val="7030A0"/>
              </a:buClr>
              <a:buFont typeface="Wingdings" pitchFamily="2" charset="2"/>
              <a:buChar char="q"/>
              <a:defRPr sz="2400">
                <a:solidFill>
                  <a:schemeClr val="tx1"/>
                </a:solidFill>
                <a:latin typeface="Arial" charset="0"/>
              </a:defRPr>
            </a:lvl1pPr>
            <a:lvl2pPr marL="742950" indent="-285750" eaLnBrk="0" hangingPunct="0">
              <a:spcBef>
                <a:spcPct val="20000"/>
              </a:spcBef>
              <a:buClr>
                <a:srgbClr val="D60093"/>
              </a:buClr>
              <a:buFont typeface="Wingdings" pitchFamily="2" charset="2"/>
              <a:buChar char="§"/>
              <a:defRPr sz="2000">
                <a:solidFill>
                  <a:schemeClr val="tx1"/>
                </a:solidFill>
                <a:latin typeface="Arial" charset="0"/>
              </a:defRPr>
            </a:lvl2pPr>
            <a:lvl3pPr marL="1143000" indent="-228600" eaLnBrk="0" hangingPunct="0">
              <a:spcBef>
                <a:spcPct val="20000"/>
              </a:spcBef>
              <a:buClr>
                <a:srgbClr val="D60093"/>
              </a:buClr>
              <a:buChar char="•"/>
              <a:defRPr sz="2400">
                <a:solidFill>
                  <a:schemeClr val="tx1"/>
                </a:solidFill>
                <a:latin typeface="Arial" charset="0"/>
              </a:defRPr>
            </a:lvl3pPr>
            <a:lvl4pPr marL="1600200" indent="-228600" eaLnBrk="0" hangingPunct="0">
              <a:spcBef>
                <a:spcPct val="20000"/>
              </a:spcBef>
              <a:buClr>
                <a:srgbClr val="D60093"/>
              </a:buClr>
              <a:buFont typeface="Arial" charset="0"/>
              <a:buChar char="–"/>
              <a:defRPr sz="1600">
                <a:solidFill>
                  <a:schemeClr val="tx1"/>
                </a:solidFill>
                <a:latin typeface="Arial" charset="0"/>
              </a:defRPr>
            </a:lvl4pPr>
            <a:lvl5pPr marL="2057400" indent="-228600" eaLnBrk="0" hangingPunct="0">
              <a:spcBef>
                <a:spcPct val="20000"/>
              </a:spcBef>
              <a:buClr>
                <a:srgbClr val="D60093"/>
              </a:buClr>
              <a:buChar char="»"/>
              <a:defRPr sz="1600">
                <a:solidFill>
                  <a:schemeClr val="tx1"/>
                </a:solidFill>
                <a:latin typeface="Arial" charset="0"/>
              </a:defRPr>
            </a:lvl5pPr>
            <a:lvl6pPr marL="2514600" indent="-228600" eaLnBrk="0" fontAlgn="base" hangingPunct="0">
              <a:spcBef>
                <a:spcPct val="20000"/>
              </a:spcBef>
              <a:spcAft>
                <a:spcPct val="0"/>
              </a:spcAft>
              <a:buClr>
                <a:srgbClr val="D60093"/>
              </a:buClr>
              <a:buChar char="»"/>
              <a:defRPr sz="1600">
                <a:solidFill>
                  <a:schemeClr val="tx1"/>
                </a:solidFill>
                <a:latin typeface="Arial" charset="0"/>
              </a:defRPr>
            </a:lvl6pPr>
            <a:lvl7pPr marL="2971800" indent="-228600" eaLnBrk="0" fontAlgn="base" hangingPunct="0">
              <a:spcBef>
                <a:spcPct val="20000"/>
              </a:spcBef>
              <a:spcAft>
                <a:spcPct val="0"/>
              </a:spcAft>
              <a:buClr>
                <a:srgbClr val="D60093"/>
              </a:buClr>
              <a:buChar char="»"/>
              <a:defRPr sz="1600">
                <a:solidFill>
                  <a:schemeClr val="tx1"/>
                </a:solidFill>
                <a:latin typeface="Arial" charset="0"/>
              </a:defRPr>
            </a:lvl7pPr>
            <a:lvl8pPr marL="3429000" indent="-228600" eaLnBrk="0" fontAlgn="base" hangingPunct="0">
              <a:spcBef>
                <a:spcPct val="20000"/>
              </a:spcBef>
              <a:spcAft>
                <a:spcPct val="0"/>
              </a:spcAft>
              <a:buClr>
                <a:srgbClr val="D60093"/>
              </a:buClr>
              <a:buChar char="»"/>
              <a:defRPr sz="1600">
                <a:solidFill>
                  <a:schemeClr val="tx1"/>
                </a:solidFill>
                <a:latin typeface="Arial" charset="0"/>
              </a:defRPr>
            </a:lvl8pPr>
            <a:lvl9pPr marL="3886200" indent="-228600" eaLnBrk="0" fontAlgn="base" hangingPunct="0">
              <a:spcBef>
                <a:spcPct val="20000"/>
              </a:spcBef>
              <a:spcAft>
                <a:spcPct val="0"/>
              </a:spcAft>
              <a:buClr>
                <a:srgbClr val="D60093"/>
              </a:buClr>
              <a:buChar char="»"/>
              <a:defRPr sz="1600">
                <a:solidFill>
                  <a:schemeClr val="tx1"/>
                </a:solidFill>
                <a:latin typeface="Arial" charset="0"/>
              </a:defRPr>
            </a:lvl9pPr>
          </a:lstStyle>
          <a:p>
            <a:pPr eaLnBrk="1" hangingPunct="1">
              <a:spcBef>
                <a:spcPct val="0"/>
              </a:spcBef>
              <a:buClrTx/>
              <a:buFontTx/>
              <a:buNone/>
            </a:pPr>
            <a:r>
              <a:rPr lang="fr-FR" altLang="fr-FR" sz="1000">
                <a:solidFill>
                  <a:srgbClr val="684D2A"/>
                </a:solidFill>
              </a:rPr>
              <a:t>page </a:t>
            </a:r>
            <a:fld id="{17B3B948-79E2-4029-BF3C-022F3BC91730}" type="slidenum">
              <a:rPr lang="fr-FR" altLang="fr-FR" sz="1000" smtClean="0">
                <a:solidFill>
                  <a:srgbClr val="684D2A"/>
                </a:solidFill>
              </a:rPr>
              <a:pPr eaLnBrk="1" hangingPunct="1">
                <a:spcBef>
                  <a:spcPct val="0"/>
                </a:spcBef>
                <a:buClrTx/>
                <a:buFontTx/>
                <a:buNone/>
              </a:pPr>
              <a:t>25</a:t>
            </a:fld>
            <a:endParaRPr lang="fr-FR" altLang="fr-FR" sz="1000">
              <a:solidFill>
                <a:srgbClr val="684D2A"/>
              </a:solidFill>
            </a:endParaRPr>
          </a:p>
        </p:txBody>
      </p:sp>
      <p:sp>
        <p:nvSpPr>
          <p:cNvPr id="5" name="Sous-titre 2"/>
          <p:cNvSpPr>
            <a:spLocks noGrp="1"/>
          </p:cNvSpPr>
          <p:nvPr>
            <p:ph type="subTitle" idx="4294967295"/>
          </p:nvPr>
        </p:nvSpPr>
        <p:spPr>
          <a:xfrm>
            <a:off x="1748644" y="1125538"/>
            <a:ext cx="8157356" cy="4487862"/>
          </a:xfrm>
        </p:spPr>
        <p:txBody>
          <a:bodyPr/>
          <a:lstStyle/>
          <a:p>
            <a:r>
              <a:rPr lang="fr-FR" altLang="fr-FR" b="1" dirty="0"/>
              <a:t>Comprendre l’activité</a:t>
            </a:r>
          </a:p>
          <a:p>
            <a:endParaRPr lang="fr-FR" altLang="fr-FR" b="1" dirty="0"/>
          </a:p>
          <a:p>
            <a:r>
              <a:rPr lang="fr-FR" altLang="fr-FR" b="1" dirty="0"/>
              <a:t>Mettre à l’aise</a:t>
            </a:r>
          </a:p>
          <a:p>
            <a:endParaRPr lang="fr-FR" altLang="fr-FR" b="1" dirty="0"/>
          </a:p>
          <a:p>
            <a:r>
              <a:rPr lang="fr-FR" altLang="fr-FR" b="1" dirty="0"/>
              <a:t>Ne pas dévier de l’objectif</a:t>
            </a:r>
          </a:p>
        </p:txBody>
      </p:sp>
    </p:spTree>
    <p:extLst>
      <p:ext uri="{BB962C8B-B14F-4D97-AF65-F5344CB8AC3E}">
        <p14:creationId xmlns:p14="http://schemas.microsoft.com/office/powerpoint/2010/main" val="228687778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re 1"/>
          <p:cNvSpPr>
            <a:spLocks noGrp="1"/>
          </p:cNvSpPr>
          <p:nvPr>
            <p:ph type="ctrTitle"/>
          </p:nvPr>
        </p:nvSpPr>
        <p:spPr>
          <a:xfrm>
            <a:off x="1352600" y="152401"/>
            <a:ext cx="8312100" cy="720316"/>
          </a:xfrm>
        </p:spPr>
        <p:txBody>
          <a:bodyPr/>
          <a:lstStyle/>
          <a:p>
            <a:pPr algn="l"/>
            <a:r>
              <a:rPr lang="fr-FR" altLang="fr-FR" dirty="0"/>
              <a:t>L’audit Interne : </a:t>
            </a:r>
            <a:r>
              <a:rPr lang="fr-FR" altLang="fr-FR" sz="2000" dirty="0"/>
              <a:t>Les phases d’audit</a:t>
            </a:r>
            <a:endParaRPr lang="fr-FR" altLang="fr-FR" dirty="0">
              <a:solidFill>
                <a:schemeClr val="accent2"/>
              </a:solidFill>
            </a:endParaRPr>
          </a:p>
        </p:txBody>
      </p:sp>
      <p:sp>
        <p:nvSpPr>
          <p:cNvPr id="5124" name="Espace réservé du numéro de diapositive 3"/>
          <p:cNvSpPr>
            <a:spLocks noGrp="1"/>
          </p:cNvSpPr>
          <p:nvPr>
            <p:ph type="sldNum" sz="quarter" idx="10"/>
          </p:nvPr>
        </p:nvSpPr>
        <p:spPr bwMode="auto">
          <a:xfrm>
            <a:off x="8769350" y="6418263"/>
            <a:ext cx="792163" cy="439737"/>
          </a:xfrm>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eaLnBrk="0" hangingPunct="0">
              <a:spcBef>
                <a:spcPct val="20000"/>
              </a:spcBef>
              <a:buClr>
                <a:srgbClr val="7030A0"/>
              </a:buClr>
              <a:buFont typeface="Wingdings" pitchFamily="2" charset="2"/>
              <a:buChar char="q"/>
              <a:defRPr sz="2400">
                <a:solidFill>
                  <a:schemeClr val="tx1"/>
                </a:solidFill>
                <a:latin typeface="Arial" charset="0"/>
              </a:defRPr>
            </a:lvl1pPr>
            <a:lvl2pPr marL="742950" indent="-285750" eaLnBrk="0" hangingPunct="0">
              <a:spcBef>
                <a:spcPct val="20000"/>
              </a:spcBef>
              <a:buClr>
                <a:srgbClr val="D60093"/>
              </a:buClr>
              <a:buFont typeface="Wingdings" pitchFamily="2" charset="2"/>
              <a:buChar char="§"/>
              <a:defRPr sz="2000">
                <a:solidFill>
                  <a:schemeClr val="tx1"/>
                </a:solidFill>
                <a:latin typeface="Arial" charset="0"/>
              </a:defRPr>
            </a:lvl2pPr>
            <a:lvl3pPr marL="1143000" indent="-228600" eaLnBrk="0" hangingPunct="0">
              <a:spcBef>
                <a:spcPct val="20000"/>
              </a:spcBef>
              <a:buClr>
                <a:srgbClr val="D60093"/>
              </a:buClr>
              <a:buChar char="•"/>
              <a:defRPr sz="2400">
                <a:solidFill>
                  <a:schemeClr val="tx1"/>
                </a:solidFill>
                <a:latin typeface="Arial" charset="0"/>
              </a:defRPr>
            </a:lvl3pPr>
            <a:lvl4pPr marL="1600200" indent="-228600" eaLnBrk="0" hangingPunct="0">
              <a:spcBef>
                <a:spcPct val="20000"/>
              </a:spcBef>
              <a:buClr>
                <a:srgbClr val="D60093"/>
              </a:buClr>
              <a:buFont typeface="Arial" charset="0"/>
              <a:buChar char="–"/>
              <a:defRPr sz="1600">
                <a:solidFill>
                  <a:schemeClr val="tx1"/>
                </a:solidFill>
                <a:latin typeface="Arial" charset="0"/>
              </a:defRPr>
            </a:lvl4pPr>
            <a:lvl5pPr marL="2057400" indent="-228600" eaLnBrk="0" hangingPunct="0">
              <a:spcBef>
                <a:spcPct val="20000"/>
              </a:spcBef>
              <a:buClr>
                <a:srgbClr val="D60093"/>
              </a:buClr>
              <a:buChar char="»"/>
              <a:defRPr sz="1600">
                <a:solidFill>
                  <a:schemeClr val="tx1"/>
                </a:solidFill>
                <a:latin typeface="Arial" charset="0"/>
              </a:defRPr>
            </a:lvl5pPr>
            <a:lvl6pPr marL="2514600" indent="-228600" eaLnBrk="0" fontAlgn="base" hangingPunct="0">
              <a:spcBef>
                <a:spcPct val="20000"/>
              </a:spcBef>
              <a:spcAft>
                <a:spcPct val="0"/>
              </a:spcAft>
              <a:buClr>
                <a:srgbClr val="D60093"/>
              </a:buClr>
              <a:buChar char="»"/>
              <a:defRPr sz="1600">
                <a:solidFill>
                  <a:schemeClr val="tx1"/>
                </a:solidFill>
                <a:latin typeface="Arial" charset="0"/>
              </a:defRPr>
            </a:lvl6pPr>
            <a:lvl7pPr marL="2971800" indent="-228600" eaLnBrk="0" fontAlgn="base" hangingPunct="0">
              <a:spcBef>
                <a:spcPct val="20000"/>
              </a:spcBef>
              <a:spcAft>
                <a:spcPct val="0"/>
              </a:spcAft>
              <a:buClr>
                <a:srgbClr val="D60093"/>
              </a:buClr>
              <a:buChar char="»"/>
              <a:defRPr sz="1600">
                <a:solidFill>
                  <a:schemeClr val="tx1"/>
                </a:solidFill>
                <a:latin typeface="Arial" charset="0"/>
              </a:defRPr>
            </a:lvl7pPr>
            <a:lvl8pPr marL="3429000" indent="-228600" eaLnBrk="0" fontAlgn="base" hangingPunct="0">
              <a:spcBef>
                <a:spcPct val="20000"/>
              </a:spcBef>
              <a:spcAft>
                <a:spcPct val="0"/>
              </a:spcAft>
              <a:buClr>
                <a:srgbClr val="D60093"/>
              </a:buClr>
              <a:buChar char="»"/>
              <a:defRPr sz="1600">
                <a:solidFill>
                  <a:schemeClr val="tx1"/>
                </a:solidFill>
                <a:latin typeface="Arial" charset="0"/>
              </a:defRPr>
            </a:lvl8pPr>
            <a:lvl9pPr marL="3886200" indent="-228600" eaLnBrk="0" fontAlgn="base" hangingPunct="0">
              <a:spcBef>
                <a:spcPct val="20000"/>
              </a:spcBef>
              <a:spcAft>
                <a:spcPct val="0"/>
              </a:spcAft>
              <a:buClr>
                <a:srgbClr val="D60093"/>
              </a:buClr>
              <a:buChar char="»"/>
              <a:defRPr sz="1600">
                <a:solidFill>
                  <a:schemeClr val="tx1"/>
                </a:solidFill>
                <a:latin typeface="Arial" charset="0"/>
              </a:defRPr>
            </a:lvl9pPr>
          </a:lstStyle>
          <a:p>
            <a:pPr eaLnBrk="1" hangingPunct="1">
              <a:spcBef>
                <a:spcPct val="0"/>
              </a:spcBef>
              <a:buClrTx/>
              <a:buFontTx/>
              <a:buNone/>
            </a:pPr>
            <a:r>
              <a:rPr lang="fr-FR" altLang="fr-FR" sz="1000">
                <a:solidFill>
                  <a:srgbClr val="684D2A"/>
                </a:solidFill>
              </a:rPr>
              <a:t>page </a:t>
            </a:r>
            <a:fld id="{17B3B948-79E2-4029-BF3C-022F3BC91730}" type="slidenum">
              <a:rPr lang="fr-FR" altLang="fr-FR" sz="1000" smtClean="0">
                <a:solidFill>
                  <a:srgbClr val="684D2A"/>
                </a:solidFill>
              </a:rPr>
              <a:pPr eaLnBrk="1" hangingPunct="1">
                <a:spcBef>
                  <a:spcPct val="0"/>
                </a:spcBef>
                <a:buClrTx/>
                <a:buFontTx/>
                <a:buNone/>
              </a:pPr>
              <a:t>26</a:t>
            </a:fld>
            <a:endParaRPr lang="fr-FR" altLang="fr-FR" sz="1000">
              <a:solidFill>
                <a:srgbClr val="684D2A"/>
              </a:solidFill>
            </a:endParaRPr>
          </a:p>
        </p:txBody>
      </p:sp>
      <p:sp>
        <p:nvSpPr>
          <p:cNvPr id="5" name="Sous-titre 2"/>
          <p:cNvSpPr>
            <a:spLocks noGrp="1"/>
          </p:cNvSpPr>
          <p:nvPr>
            <p:ph type="subTitle" idx="4294967295"/>
          </p:nvPr>
        </p:nvSpPr>
        <p:spPr>
          <a:xfrm>
            <a:off x="1748644" y="1125538"/>
            <a:ext cx="8157356" cy="4487862"/>
          </a:xfrm>
        </p:spPr>
        <p:txBody>
          <a:bodyPr/>
          <a:lstStyle/>
          <a:p>
            <a:r>
              <a:rPr lang="fr-FR" altLang="fr-FR" sz="2000" b="1" dirty="0"/>
              <a:t>Déclenchement</a:t>
            </a:r>
          </a:p>
          <a:p>
            <a:endParaRPr lang="fr-FR" altLang="fr-FR" sz="2000" b="1" dirty="0"/>
          </a:p>
          <a:p>
            <a:r>
              <a:rPr lang="fr-FR" altLang="fr-FR" sz="2000" b="1" dirty="0"/>
              <a:t>Préparation </a:t>
            </a:r>
          </a:p>
          <a:p>
            <a:pPr marL="0" indent="0">
              <a:buNone/>
            </a:pPr>
            <a:r>
              <a:rPr lang="fr-FR" altLang="fr-FR" sz="2000" b="1" dirty="0"/>
              <a:t>	</a:t>
            </a:r>
            <a:r>
              <a:rPr lang="fr-FR" altLang="fr-FR" sz="1800" dirty="0"/>
              <a:t>- Revue documentaire</a:t>
            </a:r>
            <a:br>
              <a:rPr lang="fr-FR" altLang="fr-FR" sz="1800" dirty="0"/>
            </a:br>
            <a:r>
              <a:rPr lang="fr-FR" altLang="fr-FR" sz="1800" dirty="0"/>
              <a:t>	- Plan d’audit</a:t>
            </a:r>
            <a:br>
              <a:rPr lang="fr-FR" altLang="fr-FR" sz="1800" dirty="0"/>
            </a:br>
            <a:r>
              <a:rPr lang="fr-FR" altLang="fr-FR" sz="1800" dirty="0"/>
              <a:t>	- Guide d’audit</a:t>
            </a:r>
            <a:br>
              <a:rPr lang="fr-FR" altLang="fr-FR" sz="1800" dirty="0"/>
            </a:br>
            <a:endParaRPr lang="fr-FR" altLang="fr-FR" sz="1800" dirty="0"/>
          </a:p>
          <a:p>
            <a:r>
              <a:rPr lang="fr-FR" altLang="fr-FR" sz="2000" b="1" dirty="0"/>
              <a:t>Activités d’audit sur le site</a:t>
            </a:r>
          </a:p>
          <a:p>
            <a:pPr marL="0" indent="0">
              <a:buNone/>
            </a:pPr>
            <a:r>
              <a:rPr lang="fr-FR" altLang="fr-FR" sz="1800" dirty="0"/>
              <a:t>	- Réunion d’ouverture</a:t>
            </a:r>
            <a:br>
              <a:rPr lang="fr-FR" altLang="fr-FR" sz="1800" dirty="0"/>
            </a:br>
            <a:r>
              <a:rPr lang="fr-FR" altLang="fr-FR" sz="1800" dirty="0"/>
              <a:t>	- </a:t>
            </a:r>
            <a:r>
              <a:rPr lang="fr-FR" altLang="fr-FR" sz="1800" b="1" dirty="0">
                <a:solidFill>
                  <a:srgbClr val="FF0000"/>
                </a:solidFill>
              </a:rPr>
              <a:t>Questionnement et recueil d’informations orales et écrites</a:t>
            </a:r>
            <a:br>
              <a:rPr lang="fr-FR" altLang="fr-FR" sz="1800" dirty="0">
                <a:solidFill>
                  <a:srgbClr val="FF0000"/>
                </a:solidFill>
              </a:rPr>
            </a:br>
            <a:r>
              <a:rPr lang="fr-FR" altLang="fr-FR" sz="1800" dirty="0">
                <a:solidFill>
                  <a:srgbClr val="FF0000"/>
                </a:solidFill>
              </a:rPr>
              <a:t>	</a:t>
            </a:r>
            <a:r>
              <a:rPr lang="fr-FR" altLang="fr-FR" sz="1800" dirty="0"/>
              <a:t>- Réunion de synthèse</a:t>
            </a:r>
            <a:br>
              <a:rPr lang="fr-FR" altLang="fr-FR" sz="1800" dirty="0"/>
            </a:br>
            <a:r>
              <a:rPr lang="fr-FR" altLang="fr-FR" sz="1800" dirty="0"/>
              <a:t>	- Réunion de clôture</a:t>
            </a:r>
            <a:br>
              <a:rPr lang="fr-FR" altLang="fr-FR" sz="1800" dirty="0"/>
            </a:br>
            <a:endParaRPr lang="fr-FR" altLang="fr-FR" sz="1800" dirty="0"/>
          </a:p>
          <a:p>
            <a:r>
              <a:rPr lang="fr-FR" altLang="fr-FR" sz="2000" b="1" dirty="0"/>
              <a:t>Rédaction / diffusion du rapport</a:t>
            </a:r>
            <a:br>
              <a:rPr lang="fr-FR" altLang="fr-FR" sz="2000" b="1" dirty="0"/>
            </a:br>
            <a:endParaRPr lang="fr-FR" altLang="fr-FR" sz="2000" b="1" dirty="0"/>
          </a:p>
        </p:txBody>
      </p:sp>
      <p:pic>
        <p:nvPicPr>
          <p:cNvPr id="2" name="Image 1"/>
          <p:cNvPicPr>
            <a:picLocks noChangeAspect="1"/>
          </p:cNvPicPr>
          <p:nvPr/>
        </p:nvPicPr>
        <p:blipFill>
          <a:blip r:embed="rId3"/>
          <a:stretch>
            <a:fillRect/>
          </a:stretch>
        </p:blipFill>
        <p:spPr>
          <a:xfrm>
            <a:off x="6681192" y="1016732"/>
            <a:ext cx="2159000" cy="2159000"/>
          </a:xfrm>
          <a:prstGeom prst="rect">
            <a:avLst/>
          </a:prstGeom>
        </p:spPr>
      </p:pic>
      <p:pic>
        <p:nvPicPr>
          <p:cNvPr id="3" name="Image 2"/>
          <p:cNvPicPr>
            <a:picLocks noChangeAspect="1"/>
          </p:cNvPicPr>
          <p:nvPr/>
        </p:nvPicPr>
        <p:blipFill>
          <a:blip r:embed="rId4"/>
          <a:stretch>
            <a:fillRect/>
          </a:stretch>
        </p:blipFill>
        <p:spPr>
          <a:xfrm>
            <a:off x="7293260" y="4833156"/>
            <a:ext cx="1548172" cy="1232952"/>
          </a:xfrm>
          <a:prstGeom prst="rect">
            <a:avLst/>
          </a:prstGeom>
        </p:spPr>
      </p:pic>
    </p:spTree>
    <p:extLst>
      <p:ext uri="{BB962C8B-B14F-4D97-AF65-F5344CB8AC3E}">
        <p14:creationId xmlns:p14="http://schemas.microsoft.com/office/powerpoint/2010/main" val="332746700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re 1"/>
          <p:cNvSpPr>
            <a:spLocks noGrp="1"/>
          </p:cNvSpPr>
          <p:nvPr>
            <p:ph type="ctrTitle"/>
          </p:nvPr>
        </p:nvSpPr>
        <p:spPr>
          <a:xfrm>
            <a:off x="1352600" y="152401"/>
            <a:ext cx="8312100" cy="720316"/>
          </a:xfrm>
        </p:spPr>
        <p:txBody>
          <a:bodyPr/>
          <a:lstStyle/>
          <a:p>
            <a:pPr algn="l"/>
            <a:r>
              <a:rPr lang="fr-FR" altLang="fr-FR" dirty="0"/>
              <a:t>L’audit Interne : </a:t>
            </a:r>
            <a:r>
              <a:rPr lang="fr-FR" altLang="fr-FR" sz="2000" dirty="0"/>
              <a:t>La revue documentaire</a:t>
            </a:r>
            <a:endParaRPr lang="fr-FR" altLang="fr-FR" dirty="0">
              <a:solidFill>
                <a:schemeClr val="accent2"/>
              </a:solidFill>
            </a:endParaRPr>
          </a:p>
        </p:txBody>
      </p:sp>
      <p:sp>
        <p:nvSpPr>
          <p:cNvPr id="5124" name="Espace réservé du numéro de diapositive 3"/>
          <p:cNvSpPr>
            <a:spLocks noGrp="1"/>
          </p:cNvSpPr>
          <p:nvPr>
            <p:ph type="sldNum" sz="quarter" idx="10"/>
          </p:nvPr>
        </p:nvSpPr>
        <p:spPr bwMode="auto">
          <a:xfrm>
            <a:off x="8769350" y="6418263"/>
            <a:ext cx="792163" cy="439737"/>
          </a:xfrm>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eaLnBrk="0" hangingPunct="0">
              <a:spcBef>
                <a:spcPct val="20000"/>
              </a:spcBef>
              <a:buClr>
                <a:srgbClr val="7030A0"/>
              </a:buClr>
              <a:buFont typeface="Wingdings" pitchFamily="2" charset="2"/>
              <a:buChar char="q"/>
              <a:defRPr sz="2400">
                <a:solidFill>
                  <a:schemeClr val="tx1"/>
                </a:solidFill>
                <a:latin typeface="Arial" charset="0"/>
              </a:defRPr>
            </a:lvl1pPr>
            <a:lvl2pPr marL="742950" indent="-285750" eaLnBrk="0" hangingPunct="0">
              <a:spcBef>
                <a:spcPct val="20000"/>
              </a:spcBef>
              <a:buClr>
                <a:srgbClr val="D60093"/>
              </a:buClr>
              <a:buFont typeface="Wingdings" pitchFamily="2" charset="2"/>
              <a:buChar char="§"/>
              <a:defRPr sz="2000">
                <a:solidFill>
                  <a:schemeClr val="tx1"/>
                </a:solidFill>
                <a:latin typeface="Arial" charset="0"/>
              </a:defRPr>
            </a:lvl2pPr>
            <a:lvl3pPr marL="1143000" indent="-228600" eaLnBrk="0" hangingPunct="0">
              <a:spcBef>
                <a:spcPct val="20000"/>
              </a:spcBef>
              <a:buClr>
                <a:srgbClr val="D60093"/>
              </a:buClr>
              <a:buChar char="•"/>
              <a:defRPr sz="2400">
                <a:solidFill>
                  <a:schemeClr val="tx1"/>
                </a:solidFill>
                <a:latin typeface="Arial" charset="0"/>
              </a:defRPr>
            </a:lvl3pPr>
            <a:lvl4pPr marL="1600200" indent="-228600" eaLnBrk="0" hangingPunct="0">
              <a:spcBef>
                <a:spcPct val="20000"/>
              </a:spcBef>
              <a:buClr>
                <a:srgbClr val="D60093"/>
              </a:buClr>
              <a:buFont typeface="Arial" charset="0"/>
              <a:buChar char="–"/>
              <a:defRPr sz="1600">
                <a:solidFill>
                  <a:schemeClr val="tx1"/>
                </a:solidFill>
                <a:latin typeface="Arial" charset="0"/>
              </a:defRPr>
            </a:lvl4pPr>
            <a:lvl5pPr marL="2057400" indent="-228600" eaLnBrk="0" hangingPunct="0">
              <a:spcBef>
                <a:spcPct val="20000"/>
              </a:spcBef>
              <a:buClr>
                <a:srgbClr val="D60093"/>
              </a:buClr>
              <a:buChar char="»"/>
              <a:defRPr sz="1600">
                <a:solidFill>
                  <a:schemeClr val="tx1"/>
                </a:solidFill>
                <a:latin typeface="Arial" charset="0"/>
              </a:defRPr>
            </a:lvl5pPr>
            <a:lvl6pPr marL="2514600" indent="-228600" eaLnBrk="0" fontAlgn="base" hangingPunct="0">
              <a:spcBef>
                <a:spcPct val="20000"/>
              </a:spcBef>
              <a:spcAft>
                <a:spcPct val="0"/>
              </a:spcAft>
              <a:buClr>
                <a:srgbClr val="D60093"/>
              </a:buClr>
              <a:buChar char="»"/>
              <a:defRPr sz="1600">
                <a:solidFill>
                  <a:schemeClr val="tx1"/>
                </a:solidFill>
                <a:latin typeface="Arial" charset="0"/>
              </a:defRPr>
            </a:lvl6pPr>
            <a:lvl7pPr marL="2971800" indent="-228600" eaLnBrk="0" fontAlgn="base" hangingPunct="0">
              <a:spcBef>
                <a:spcPct val="20000"/>
              </a:spcBef>
              <a:spcAft>
                <a:spcPct val="0"/>
              </a:spcAft>
              <a:buClr>
                <a:srgbClr val="D60093"/>
              </a:buClr>
              <a:buChar char="»"/>
              <a:defRPr sz="1600">
                <a:solidFill>
                  <a:schemeClr val="tx1"/>
                </a:solidFill>
                <a:latin typeface="Arial" charset="0"/>
              </a:defRPr>
            </a:lvl7pPr>
            <a:lvl8pPr marL="3429000" indent="-228600" eaLnBrk="0" fontAlgn="base" hangingPunct="0">
              <a:spcBef>
                <a:spcPct val="20000"/>
              </a:spcBef>
              <a:spcAft>
                <a:spcPct val="0"/>
              </a:spcAft>
              <a:buClr>
                <a:srgbClr val="D60093"/>
              </a:buClr>
              <a:buChar char="»"/>
              <a:defRPr sz="1600">
                <a:solidFill>
                  <a:schemeClr val="tx1"/>
                </a:solidFill>
                <a:latin typeface="Arial" charset="0"/>
              </a:defRPr>
            </a:lvl8pPr>
            <a:lvl9pPr marL="3886200" indent="-228600" eaLnBrk="0" fontAlgn="base" hangingPunct="0">
              <a:spcBef>
                <a:spcPct val="20000"/>
              </a:spcBef>
              <a:spcAft>
                <a:spcPct val="0"/>
              </a:spcAft>
              <a:buClr>
                <a:srgbClr val="D60093"/>
              </a:buClr>
              <a:buChar char="»"/>
              <a:defRPr sz="1600">
                <a:solidFill>
                  <a:schemeClr val="tx1"/>
                </a:solidFill>
                <a:latin typeface="Arial" charset="0"/>
              </a:defRPr>
            </a:lvl9pPr>
          </a:lstStyle>
          <a:p>
            <a:pPr eaLnBrk="1" hangingPunct="1">
              <a:spcBef>
                <a:spcPct val="0"/>
              </a:spcBef>
              <a:buClrTx/>
              <a:buFontTx/>
              <a:buNone/>
            </a:pPr>
            <a:r>
              <a:rPr lang="fr-FR" altLang="fr-FR" sz="1000">
                <a:solidFill>
                  <a:srgbClr val="684D2A"/>
                </a:solidFill>
              </a:rPr>
              <a:t>page </a:t>
            </a:r>
            <a:fld id="{17B3B948-79E2-4029-BF3C-022F3BC91730}" type="slidenum">
              <a:rPr lang="fr-FR" altLang="fr-FR" sz="1000" smtClean="0">
                <a:solidFill>
                  <a:srgbClr val="684D2A"/>
                </a:solidFill>
              </a:rPr>
              <a:pPr eaLnBrk="1" hangingPunct="1">
                <a:spcBef>
                  <a:spcPct val="0"/>
                </a:spcBef>
                <a:buClrTx/>
                <a:buFontTx/>
                <a:buNone/>
              </a:pPr>
              <a:t>27</a:t>
            </a:fld>
            <a:endParaRPr lang="fr-FR" altLang="fr-FR" sz="1000">
              <a:solidFill>
                <a:srgbClr val="684D2A"/>
              </a:solidFill>
            </a:endParaRPr>
          </a:p>
        </p:txBody>
      </p:sp>
      <p:sp>
        <p:nvSpPr>
          <p:cNvPr id="5" name="Sous-titre 2"/>
          <p:cNvSpPr>
            <a:spLocks noGrp="1"/>
          </p:cNvSpPr>
          <p:nvPr>
            <p:ph type="subTitle" idx="4294967295"/>
          </p:nvPr>
        </p:nvSpPr>
        <p:spPr>
          <a:xfrm>
            <a:off x="1748644" y="1125538"/>
            <a:ext cx="8157356" cy="4487862"/>
          </a:xfrm>
        </p:spPr>
        <p:txBody>
          <a:bodyPr/>
          <a:lstStyle/>
          <a:p>
            <a:r>
              <a:rPr lang="fr-FR" altLang="fr-FR" sz="2000" dirty="0"/>
              <a:t>Politique Qualité / Stratégie</a:t>
            </a:r>
          </a:p>
          <a:p>
            <a:endParaRPr lang="fr-FR" altLang="fr-FR" sz="2000" dirty="0"/>
          </a:p>
          <a:p>
            <a:r>
              <a:rPr lang="fr-FR" altLang="fr-FR" sz="2000" dirty="0"/>
              <a:t>Cartographie / Fiche d’identité du processus</a:t>
            </a:r>
          </a:p>
          <a:p>
            <a:endParaRPr lang="fr-FR" altLang="fr-FR" sz="2000" dirty="0"/>
          </a:p>
          <a:p>
            <a:r>
              <a:rPr lang="fr-FR" altLang="fr-FR" sz="2000" dirty="0"/>
              <a:t>Tableau de bord des indicateurs</a:t>
            </a:r>
          </a:p>
          <a:p>
            <a:endParaRPr lang="fr-FR" altLang="fr-FR" sz="2000" dirty="0"/>
          </a:p>
          <a:p>
            <a:r>
              <a:rPr lang="fr-FR" altLang="fr-FR" sz="2000" dirty="0"/>
              <a:t>Revue de direction</a:t>
            </a:r>
          </a:p>
          <a:p>
            <a:endParaRPr lang="fr-FR" altLang="fr-FR" sz="2000" dirty="0"/>
          </a:p>
          <a:p>
            <a:r>
              <a:rPr lang="fr-FR" altLang="fr-FR" sz="2000" dirty="0"/>
              <a:t>Le(s) dernier(s) rapport(s) d’audit</a:t>
            </a:r>
          </a:p>
          <a:p>
            <a:endParaRPr lang="fr-FR" altLang="fr-FR" sz="1800" dirty="0"/>
          </a:p>
          <a:p>
            <a:endParaRPr lang="fr-FR" altLang="fr-FR" sz="1800" dirty="0"/>
          </a:p>
          <a:p>
            <a:endParaRPr lang="fr-FR" altLang="fr-FR" sz="1800" b="1" dirty="0"/>
          </a:p>
        </p:txBody>
      </p:sp>
      <p:pic>
        <p:nvPicPr>
          <p:cNvPr id="2" name="Image 1"/>
          <p:cNvPicPr>
            <a:picLocks noChangeAspect="1"/>
          </p:cNvPicPr>
          <p:nvPr/>
        </p:nvPicPr>
        <p:blipFill>
          <a:blip r:embed="rId3">
            <a:clrChange>
              <a:clrFrom>
                <a:srgbClr val="FCFCFC"/>
              </a:clrFrom>
              <a:clrTo>
                <a:srgbClr val="FCFCFC">
                  <a:alpha val="0"/>
                </a:srgbClr>
              </a:clrTo>
            </a:clrChange>
          </a:blip>
          <a:stretch>
            <a:fillRect/>
          </a:stretch>
        </p:blipFill>
        <p:spPr>
          <a:xfrm>
            <a:off x="6141132" y="3320988"/>
            <a:ext cx="3513643" cy="2916324"/>
          </a:xfrm>
          <a:prstGeom prst="rect">
            <a:avLst/>
          </a:prstGeom>
        </p:spPr>
      </p:pic>
    </p:spTree>
    <p:extLst>
      <p:ext uri="{BB962C8B-B14F-4D97-AF65-F5344CB8AC3E}">
        <p14:creationId xmlns:p14="http://schemas.microsoft.com/office/powerpoint/2010/main" val="52973922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re 1"/>
          <p:cNvSpPr>
            <a:spLocks noGrp="1"/>
          </p:cNvSpPr>
          <p:nvPr>
            <p:ph type="ctrTitle"/>
          </p:nvPr>
        </p:nvSpPr>
        <p:spPr>
          <a:xfrm>
            <a:off x="1352600" y="152401"/>
            <a:ext cx="8312100" cy="720316"/>
          </a:xfrm>
        </p:spPr>
        <p:txBody>
          <a:bodyPr/>
          <a:lstStyle/>
          <a:p>
            <a:pPr algn="l"/>
            <a:r>
              <a:rPr lang="fr-FR" altLang="fr-FR" dirty="0"/>
              <a:t>L’audit interne : </a:t>
            </a:r>
            <a:r>
              <a:rPr lang="fr-FR" altLang="fr-FR" sz="2000" dirty="0"/>
              <a:t>Plan d’audit</a:t>
            </a:r>
            <a:endParaRPr lang="fr-FR" altLang="fr-FR" dirty="0">
              <a:solidFill>
                <a:schemeClr val="accent2"/>
              </a:solidFill>
            </a:endParaRPr>
          </a:p>
        </p:txBody>
      </p:sp>
      <p:sp>
        <p:nvSpPr>
          <p:cNvPr id="5124" name="Espace réservé du numéro de diapositive 3"/>
          <p:cNvSpPr>
            <a:spLocks noGrp="1"/>
          </p:cNvSpPr>
          <p:nvPr>
            <p:ph type="sldNum" sz="quarter" idx="10"/>
          </p:nvPr>
        </p:nvSpPr>
        <p:spPr bwMode="auto">
          <a:xfrm>
            <a:off x="8769350" y="6418263"/>
            <a:ext cx="792163" cy="439737"/>
          </a:xfrm>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eaLnBrk="0" hangingPunct="0">
              <a:spcBef>
                <a:spcPct val="20000"/>
              </a:spcBef>
              <a:buClr>
                <a:srgbClr val="7030A0"/>
              </a:buClr>
              <a:buFont typeface="Wingdings" pitchFamily="2" charset="2"/>
              <a:buChar char="q"/>
              <a:defRPr sz="2400">
                <a:solidFill>
                  <a:schemeClr val="tx1"/>
                </a:solidFill>
                <a:latin typeface="Arial" charset="0"/>
              </a:defRPr>
            </a:lvl1pPr>
            <a:lvl2pPr marL="742950" indent="-285750" eaLnBrk="0" hangingPunct="0">
              <a:spcBef>
                <a:spcPct val="20000"/>
              </a:spcBef>
              <a:buClr>
                <a:srgbClr val="D60093"/>
              </a:buClr>
              <a:buFont typeface="Wingdings" pitchFamily="2" charset="2"/>
              <a:buChar char="§"/>
              <a:defRPr sz="2000">
                <a:solidFill>
                  <a:schemeClr val="tx1"/>
                </a:solidFill>
                <a:latin typeface="Arial" charset="0"/>
              </a:defRPr>
            </a:lvl2pPr>
            <a:lvl3pPr marL="1143000" indent="-228600" eaLnBrk="0" hangingPunct="0">
              <a:spcBef>
                <a:spcPct val="20000"/>
              </a:spcBef>
              <a:buClr>
                <a:srgbClr val="D60093"/>
              </a:buClr>
              <a:buChar char="•"/>
              <a:defRPr sz="2400">
                <a:solidFill>
                  <a:schemeClr val="tx1"/>
                </a:solidFill>
                <a:latin typeface="Arial" charset="0"/>
              </a:defRPr>
            </a:lvl3pPr>
            <a:lvl4pPr marL="1600200" indent="-228600" eaLnBrk="0" hangingPunct="0">
              <a:spcBef>
                <a:spcPct val="20000"/>
              </a:spcBef>
              <a:buClr>
                <a:srgbClr val="D60093"/>
              </a:buClr>
              <a:buFont typeface="Arial" charset="0"/>
              <a:buChar char="–"/>
              <a:defRPr sz="1600">
                <a:solidFill>
                  <a:schemeClr val="tx1"/>
                </a:solidFill>
                <a:latin typeface="Arial" charset="0"/>
              </a:defRPr>
            </a:lvl4pPr>
            <a:lvl5pPr marL="2057400" indent="-228600" eaLnBrk="0" hangingPunct="0">
              <a:spcBef>
                <a:spcPct val="20000"/>
              </a:spcBef>
              <a:buClr>
                <a:srgbClr val="D60093"/>
              </a:buClr>
              <a:buChar char="»"/>
              <a:defRPr sz="1600">
                <a:solidFill>
                  <a:schemeClr val="tx1"/>
                </a:solidFill>
                <a:latin typeface="Arial" charset="0"/>
              </a:defRPr>
            </a:lvl5pPr>
            <a:lvl6pPr marL="2514600" indent="-228600" eaLnBrk="0" fontAlgn="base" hangingPunct="0">
              <a:spcBef>
                <a:spcPct val="20000"/>
              </a:spcBef>
              <a:spcAft>
                <a:spcPct val="0"/>
              </a:spcAft>
              <a:buClr>
                <a:srgbClr val="D60093"/>
              </a:buClr>
              <a:buChar char="»"/>
              <a:defRPr sz="1600">
                <a:solidFill>
                  <a:schemeClr val="tx1"/>
                </a:solidFill>
                <a:latin typeface="Arial" charset="0"/>
              </a:defRPr>
            </a:lvl6pPr>
            <a:lvl7pPr marL="2971800" indent="-228600" eaLnBrk="0" fontAlgn="base" hangingPunct="0">
              <a:spcBef>
                <a:spcPct val="20000"/>
              </a:spcBef>
              <a:spcAft>
                <a:spcPct val="0"/>
              </a:spcAft>
              <a:buClr>
                <a:srgbClr val="D60093"/>
              </a:buClr>
              <a:buChar char="»"/>
              <a:defRPr sz="1600">
                <a:solidFill>
                  <a:schemeClr val="tx1"/>
                </a:solidFill>
                <a:latin typeface="Arial" charset="0"/>
              </a:defRPr>
            </a:lvl7pPr>
            <a:lvl8pPr marL="3429000" indent="-228600" eaLnBrk="0" fontAlgn="base" hangingPunct="0">
              <a:spcBef>
                <a:spcPct val="20000"/>
              </a:spcBef>
              <a:spcAft>
                <a:spcPct val="0"/>
              </a:spcAft>
              <a:buClr>
                <a:srgbClr val="D60093"/>
              </a:buClr>
              <a:buChar char="»"/>
              <a:defRPr sz="1600">
                <a:solidFill>
                  <a:schemeClr val="tx1"/>
                </a:solidFill>
                <a:latin typeface="Arial" charset="0"/>
              </a:defRPr>
            </a:lvl8pPr>
            <a:lvl9pPr marL="3886200" indent="-228600" eaLnBrk="0" fontAlgn="base" hangingPunct="0">
              <a:spcBef>
                <a:spcPct val="20000"/>
              </a:spcBef>
              <a:spcAft>
                <a:spcPct val="0"/>
              </a:spcAft>
              <a:buClr>
                <a:srgbClr val="D60093"/>
              </a:buClr>
              <a:buChar char="»"/>
              <a:defRPr sz="1600">
                <a:solidFill>
                  <a:schemeClr val="tx1"/>
                </a:solidFill>
                <a:latin typeface="Arial" charset="0"/>
              </a:defRPr>
            </a:lvl9pPr>
          </a:lstStyle>
          <a:p>
            <a:pPr eaLnBrk="1" hangingPunct="1">
              <a:spcBef>
                <a:spcPct val="0"/>
              </a:spcBef>
              <a:buClrTx/>
              <a:buFontTx/>
              <a:buNone/>
            </a:pPr>
            <a:r>
              <a:rPr lang="fr-FR" altLang="fr-FR" sz="1000">
                <a:solidFill>
                  <a:srgbClr val="684D2A"/>
                </a:solidFill>
              </a:rPr>
              <a:t>page </a:t>
            </a:r>
            <a:fld id="{17B3B948-79E2-4029-BF3C-022F3BC91730}" type="slidenum">
              <a:rPr lang="fr-FR" altLang="fr-FR" sz="1000" smtClean="0">
                <a:solidFill>
                  <a:srgbClr val="684D2A"/>
                </a:solidFill>
              </a:rPr>
              <a:pPr eaLnBrk="1" hangingPunct="1">
                <a:spcBef>
                  <a:spcPct val="0"/>
                </a:spcBef>
                <a:buClrTx/>
                <a:buFontTx/>
                <a:buNone/>
              </a:pPr>
              <a:t>28</a:t>
            </a:fld>
            <a:endParaRPr lang="fr-FR" altLang="fr-FR" sz="1000">
              <a:solidFill>
                <a:srgbClr val="684D2A"/>
              </a:solidFill>
            </a:endParaRPr>
          </a:p>
        </p:txBody>
      </p:sp>
      <p:sp>
        <p:nvSpPr>
          <p:cNvPr id="5" name="Sous-titre 2"/>
          <p:cNvSpPr>
            <a:spLocks noGrp="1"/>
          </p:cNvSpPr>
          <p:nvPr>
            <p:ph type="subTitle" idx="4294967295"/>
          </p:nvPr>
        </p:nvSpPr>
        <p:spPr>
          <a:xfrm>
            <a:off x="1748644" y="1125538"/>
            <a:ext cx="8157356" cy="4487862"/>
          </a:xfrm>
        </p:spPr>
        <p:txBody>
          <a:bodyPr/>
          <a:lstStyle/>
          <a:p>
            <a:r>
              <a:rPr lang="fr-FR" altLang="fr-FR" b="1" dirty="0"/>
              <a:t>Lieu / Site audité</a:t>
            </a:r>
          </a:p>
          <a:p>
            <a:endParaRPr lang="fr-FR" altLang="fr-FR" b="1" dirty="0"/>
          </a:p>
          <a:p>
            <a:r>
              <a:rPr lang="fr-FR" altLang="fr-FR" b="1" dirty="0"/>
              <a:t>Dates et horaires</a:t>
            </a:r>
          </a:p>
          <a:p>
            <a:endParaRPr lang="fr-FR" altLang="fr-FR" b="1" dirty="0"/>
          </a:p>
          <a:p>
            <a:r>
              <a:rPr lang="fr-FR" altLang="fr-FR" b="1" dirty="0"/>
              <a:t>Activités, processus, entités ou système audité</a:t>
            </a:r>
          </a:p>
          <a:p>
            <a:endParaRPr lang="fr-FR" altLang="fr-FR" b="1" dirty="0"/>
          </a:p>
          <a:p>
            <a:r>
              <a:rPr lang="fr-FR" altLang="fr-FR" b="1" dirty="0"/>
              <a:t>Critère d’audit</a:t>
            </a:r>
          </a:p>
          <a:p>
            <a:endParaRPr lang="fr-FR" altLang="fr-FR" b="1" dirty="0"/>
          </a:p>
          <a:p>
            <a:r>
              <a:rPr lang="fr-FR" altLang="fr-FR" b="1" dirty="0"/>
              <a:t>L’équipe d’audit</a:t>
            </a:r>
          </a:p>
          <a:p>
            <a:endParaRPr lang="fr-FR" altLang="fr-FR" b="1" dirty="0"/>
          </a:p>
          <a:p>
            <a:endParaRPr lang="fr-FR" altLang="fr-FR" b="1" dirty="0"/>
          </a:p>
        </p:txBody>
      </p:sp>
    </p:spTree>
    <p:extLst>
      <p:ext uri="{BB962C8B-B14F-4D97-AF65-F5344CB8AC3E}">
        <p14:creationId xmlns:p14="http://schemas.microsoft.com/office/powerpoint/2010/main" val="170654830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re 1"/>
          <p:cNvSpPr>
            <a:spLocks noGrp="1"/>
          </p:cNvSpPr>
          <p:nvPr>
            <p:ph type="ctrTitle"/>
          </p:nvPr>
        </p:nvSpPr>
        <p:spPr>
          <a:xfrm>
            <a:off x="1352600" y="152401"/>
            <a:ext cx="8312100" cy="720316"/>
          </a:xfrm>
        </p:spPr>
        <p:txBody>
          <a:bodyPr/>
          <a:lstStyle/>
          <a:p>
            <a:pPr algn="l"/>
            <a:r>
              <a:rPr lang="fr-FR" altLang="fr-FR" dirty="0"/>
              <a:t>L’audit interne : </a:t>
            </a:r>
            <a:r>
              <a:rPr lang="fr-FR" altLang="fr-FR" sz="2000" dirty="0"/>
              <a:t>Plan d’audit</a:t>
            </a:r>
            <a:endParaRPr lang="fr-FR" altLang="fr-FR" dirty="0">
              <a:solidFill>
                <a:schemeClr val="accent2"/>
              </a:solidFill>
            </a:endParaRPr>
          </a:p>
        </p:txBody>
      </p:sp>
      <p:sp>
        <p:nvSpPr>
          <p:cNvPr id="5124" name="Espace réservé du numéro de diapositive 3"/>
          <p:cNvSpPr>
            <a:spLocks noGrp="1"/>
          </p:cNvSpPr>
          <p:nvPr>
            <p:ph type="sldNum" sz="quarter" idx="10"/>
          </p:nvPr>
        </p:nvSpPr>
        <p:spPr bwMode="auto">
          <a:xfrm>
            <a:off x="8769350" y="6418263"/>
            <a:ext cx="792163" cy="439737"/>
          </a:xfrm>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eaLnBrk="0" hangingPunct="0">
              <a:spcBef>
                <a:spcPct val="20000"/>
              </a:spcBef>
              <a:buClr>
                <a:srgbClr val="7030A0"/>
              </a:buClr>
              <a:buFont typeface="Wingdings" pitchFamily="2" charset="2"/>
              <a:buChar char="q"/>
              <a:defRPr sz="2400">
                <a:solidFill>
                  <a:schemeClr val="tx1"/>
                </a:solidFill>
                <a:latin typeface="Arial" charset="0"/>
              </a:defRPr>
            </a:lvl1pPr>
            <a:lvl2pPr marL="742950" indent="-285750" eaLnBrk="0" hangingPunct="0">
              <a:spcBef>
                <a:spcPct val="20000"/>
              </a:spcBef>
              <a:buClr>
                <a:srgbClr val="D60093"/>
              </a:buClr>
              <a:buFont typeface="Wingdings" pitchFamily="2" charset="2"/>
              <a:buChar char="§"/>
              <a:defRPr sz="2000">
                <a:solidFill>
                  <a:schemeClr val="tx1"/>
                </a:solidFill>
                <a:latin typeface="Arial" charset="0"/>
              </a:defRPr>
            </a:lvl2pPr>
            <a:lvl3pPr marL="1143000" indent="-228600" eaLnBrk="0" hangingPunct="0">
              <a:spcBef>
                <a:spcPct val="20000"/>
              </a:spcBef>
              <a:buClr>
                <a:srgbClr val="D60093"/>
              </a:buClr>
              <a:buChar char="•"/>
              <a:defRPr sz="2400">
                <a:solidFill>
                  <a:schemeClr val="tx1"/>
                </a:solidFill>
                <a:latin typeface="Arial" charset="0"/>
              </a:defRPr>
            </a:lvl3pPr>
            <a:lvl4pPr marL="1600200" indent="-228600" eaLnBrk="0" hangingPunct="0">
              <a:spcBef>
                <a:spcPct val="20000"/>
              </a:spcBef>
              <a:buClr>
                <a:srgbClr val="D60093"/>
              </a:buClr>
              <a:buFont typeface="Arial" charset="0"/>
              <a:buChar char="–"/>
              <a:defRPr sz="1600">
                <a:solidFill>
                  <a:schemeClr val="tx1"/>
                </a:solidFill>
                <a:latin typeface="Arial" charset="0"/>
              </a:defRPr>
            </a:lvl4pPr>
            <a:lvl5pPr marL="2057400" indent="-228600" eaLnBrk="0" hangingPunct="0">
              <a:spcBef>
                <a:spcPct val="20000"/>
              </a:spcBef>
              <a:buClr>
                <a:srgbClr val="D60093"/>
              </a:buClr>
              <a:buChar char="»"/>
              <a:defRPr sz="1600">
                <a:solidFill>
                  <a:schemeClr val="tx1"/>
                </a:solidFill>
                <a:latin typeface="Arial" charset="0"/>
              </a:defRPr>
            </a:lvl5pPr>
            <a:lvl6pPr marL="2514600" indent="-228600" eaLnBrk="0" fontAlgn="base" hangingPunct="0">
              <a:spcBef>
                <a:spcPct val="20000"/>
              </a:spcBef>
              <a:spcAft>
                <a:spcPct val="0"/>
              </a:spcAft>
              <a:buClr>
                <a:srgbClr val="D60093"/>
              </a:buClr>
              <a:buChar char="»"/>
              <a:defRPr sz="1600">
                <a:solidFill>
                  <a:schemeClr val="tx1"/>
                </a:solidFill>
                <a:latin typeface="Arial" charset="0"/>
              </a:defRPr>
            </a:lvl6pPr>
            <a:lvl7pPr marL="2971800" indent="-228600" eaLnBrk="0" fontAlgn="base" hangingPunct="0">
              <a:spcBef>
                <a:spcPct val="20000"/>
              </a:spcBef>
              <a:spcAft>
                <a:spcPct val="0"/>
              </a:spcAft>
              <a:buClr>
                <a:srgbClr val="D60093"/>
              </a:buClr>
              <a:buChar char="»"/>
              <a:defRPr sz="1600">
                <a:solidFill>
                  <a:schemeClr val="tx1"/>
                </a:solidFill>
                <a:latin typeface="Arial" charset="0"/>
              </a:defRPr>
            </a:lvl7pPr>
            <a:lvl8pPr marL="3429000" indent="-228600" eaLnBrk="0" fontAlgn="base" hangingPunct="0">
              <a:spcBef>
                <a:spcPct val="20000"/>
              </a:spcBef>
              <a:spcAft>
                <a:spcPct val="0"/>
              </a:spcAft>
              <a:buClr>
                <a:srgbClr val="D60093"/>
              </a:buClr>
              <a:buChar char="»"/>
              <a:defRPr sz="1600">
                <a:solidFill>
                  <a:schemeClr val="tx1"/>
                </a:solidFill>
                <a:latin typeface="Arial" charset="0"/>
              </a:defRPr>
            </a:lvl8pPr>
            <a:lvl9pPr marL="3886200" indent="-228600" eaLnBrk="0" fontAlgn="base" hangingPunct="0">
              <a:spcBef>
                <a:spcPct val="20000"/>
              </a:spcBef>
              <a:spcAft>
                <a:spcPct val="0"/>
              </a:spcAft>
              <a:buClr>
                <a:srgbClr val="D60093"/>
              </a:buClr>
              <a:buChar char="»"/>
              <a:defRPr sz="1600">
                <a:solidFill>
                  <a:schemeClr val="tx1"/>
                </a:solidFill>
                <a:latin typeface="Arial" charset="0"/>
              </a:defRPr>
            </a:lvl9pPr>
          </a:lstStyle>
          <a:p>
            <a:pPr eaLnBrk="1" hangingPunct="1">
              <a:spcBef>
                <a:spcPct val="0"/>
              </a:spcBef>
              <a:buClrTx/>
              <a:buFontTx/>
              <a:buNone/>
            </a:pPr>
            <a:r>
              <a:rPr lang="fr-FR" altLang="fr-FR" sz="1000">
                <a:solidFill>
                  <a:srgbClr val="684D2A"/>
                </a:solidFill>
              </a:rPr>
              <a:t>page </a:t>
            </a:r>
            <a:fld id="{17B3B948-79E2-4029-BF3C-022F3BC91730}" type="slidenum">
              <a:rPr lang="fr-FR" altLang="fr-FR" sz="1000" smtClean="0">
                <a:solidFill>
                  <a:srgbClr val="684D2A"/>
                </a:solidFill>
              </a:rPr>
              <a:pPr eaLnBrk="1" hangingPunct="1">
                <a:spcBef>
                  <a:spcPct val="0"/>
                </a:spcBef>
                <a:buClrTx/>
                <a:buFontTx/>
                <a:buNone/>
              </a:pPr>
              <a:t>29</a:t>
            </a:fld>
            <a:endParaRPr lang="fr-FR" altLang="fr-FR" sz="1000">
              <a:solidFill>
                <a:srgbClr val="684D2A"/>
              </a:solidFill>
            </a:endParaRPr>
          </a:p>
        </p:txBody>
      </p:sp>
      <p:graphicFrame>
        <p:nvGraphicFramePr>
          <p:cNvPr id="4" name="Tableau 3"/>
          <p:cNvGraphicFramePr>
            <a:graphicFrameLocks noGrp="1"/>
          </p:cNvGraphicFramePr>
          <p:nvPr>
            <p:extLst>
              <p:ext uri="{D42A27DB-BD31-4B8C-83A1-F6EECF244321}">
                <p14:modId xmlns:p14="http://schemas.microsoft.com/office/powerpoint/2010/main" val="3285124878"/>
              </p:ext>
            </p:extLst>
          </p:nvPr>
        </p:nvGraphicFramePr>
        <p:xfrm>
          <a:off x="1208584" y="872716"/>
          <a:ext cx="8460940" cy="4617720"/>
        </p:xfrm>
        <a:graphic>
          <a:graphicData uri="http://schemas.openxmlformats.org/drawingml/2006/table">
            <a:tbl>
              <a:tblPr firstRow="1" bandRow="1">
                <a:tableStyleId>{5C22544A-7EE6-4342-B048-85BDC9FD1C3A}</a:tableStyleId>
              </a:tblPr>
              <a:tblGrid>
                <a:gridCol w="1044115">
                  <a:extLst>
                    <a:ext uri="{9D8B030D-6E8A-4147-A177-3AD203B41FA5}">
                      <a16:colId xmlns:a16="http://schemas.microsoft.com/office/drawing/2014/main" val="20000"/>
                    </a:ext>
                  </a:extLst>
                </a:gridCol>
                <a:gridCol w="3204356">
                  <a:extLst>
                    <a:ext uri="{9D8B030D-6E8A-4147-A177-3AD203B41FA5}">
                      <a16:colId xmlns:a16="http://schemas.microsoft.com/office/drawing/2014/main" val="20001"/>
                    </a:ext>
                  </a:extLst>
                </a:gridCol>
                <a:gridCol w="1332148">
                  <a:extLst>
                    <a:ext uri="{9D8B030D-6E8A-4147-A177-3AD203B41FA5}">
                      <a16:colId xmlns:a16="http://schemas.microsoft.com/office/drawing/2014/main" val="20002"/>
                    </a:ext>
                  </a:extLst>
                </a:gridCol>
                <a:gridCol w="1368152">
                  <a:extLst>
                    <a:ext uri="{9D8B030D-6E8A-4147-A177-3AD203B41FA5}">
                      <a16:colId xmlns:a16="http://schemas.microsoft.com/office/drawing/2014/main" val="20003"/>
                    </a:ext>
                  </a:extLst>
                </a:gridCol>
                <a:gridCol w="1512169">
                  <a:extLst>
                    <a:ext uri="{9D8B030D-6E8A-4147-A177-3AD203B41FA5}">
                      <a16:colId xmlns:a16="http://schemas.microsoft.com/office/drawing/2014/main" val="20004"/>
                    </a:ext>
                  </a:extLst>
                </a:gridCol>
              </a:tblGrid>
              <a:tr h="370840">
                <a:tc>
                  <a:txBody>
                    <a:bodyPr/>
                    <a:lstStyle/>
                    <a:p>
                      <a:pPr algn="ctr"/>
                      <a:r>
                        <a:rPr lang="fr-FR" dirty="0"/>
                        <a:t>Durée</a:t>
                      </a:r>
                    </a:p>
                  </a:txBody>
                  <a:tcPr anchor="ctr"/>
                </a:tc>
                <a:tc>
                  <a:txBody>
                    <a:bodyPr/>
                    <a:lstStyle/>
                    <a:p>
                      <a:pPr algn="ctr"/>
                      <a:r>
                        <a:rPr lang="fr-FR" dirty="0"/>
                        <a:t>Activité</a:t>
                      </a:r>
                    </a:p>
                  </a:txBody>
                  <a:tcPr anchor="ctr"/>
                </a:tc>
                <a:tc>
                  <a:txBody>
                    <a:bodyPr/>
                    <a:lstStyle/>
                    <a:p>
                      <a:pPr algn="ctr"/>
                      <a:r>
                        <a:rPr lang="fr-FR" dirty="0"/>
                        <a:t>§ ISO9001 v2008</a:t>
                      </a:r>
                    </a:p>
                  </a:txBody>
                  <a:tcPr anchor="ctr"/>
                </a:tc>
                <a:tc>
                  <a:txBody>
                    <a:bodyPr/>
                    <a:lstStyle/>
                    <a:p>
                      <a:pPr algn="ctr"/>
                      <a:r>
                        <a:rPr lang="fr-FR" dirty="0"/>
                        <a:t>§</a:t>
                      </a:r>
                      <a:r>
                        <a:rPr lang="fr-FR" baseline="0" dirty="0"/>
                        <a:t> ISO9001</a:t>
                      </a:r>
                    </a:p>
                    <a:p>
                      <a:pPr algn="ctr"/>
                      <a:r>
                        <a:rPr lang="fr-FR" baseline="0" dirty="0"/>
                        <a:t>v2015</a:t>
                      </a:r>
                      <a:endParaRPr lang="fr-FR" dirty="0"/>
                    </a:p>
                  </a:txBody>
                  <a:tcPr anchor="ctr"/>
                </a:tc>
                <a:tc>
                  <a:txBody>
                    <a:bodyPr/>
                    <a:lstStyle/>
                    <a:p>
                      <a:pPr algn="ctr"/>
                      <a:r>
                        <a:rPr lang="fr-FR" dirty="0"/>
                        <a:t>Audités</a:t>
                      </a:r>
                    </a:p>
                  </a:txBody>
                  <a:tcPr anchor="ctr"/>
                </a:tc>
                <a:extLst>
                  <a:ext uri="{0D108BD9-81ED-4DB2-BD59-A6C34878D82A}">
                    <a16:rowId xmlns:a16="http://schemas.microsoft.com/office/drawing/2014/main" val="10000"/>
                  </a:ext>
                </a:extLst>
              </a:tr>
              <a:tr h="370840">
                <a:tc>
                  <a:txBody>
                    <a:bodyPr/>
                    <a:lstStyle/>
                    <a:p>
                      <a:pPr algn="ctr"/>
                      <a:r>
                        <a:rPr lang="fr-FR" dirty="0"/>
                        <a:t>10’</a:t>
                      </a:r>
                    </a:p>
                  </a:txBody>
                  <a:tcPr anchor="ctr"/>
                </a:tc>
                <a:tc>
                  <a:txBody>
                    <a:bodyPr/>
                    <a:lstStyle/>
                    <a:p>
                      <a:pPr algn="ctr"/>
                      <a:r>
                        <a:rPr lang="fr-FR" dirty="0"/>
                        <a:t>Réunion d’ouverture</a:t>
                      </a:r>
                    </a:p>
                  </a:txBody>
                  <a:tcPr anchor="ctr"/>
                </a:tc>
                <a:tc>
                  <a:txBody>
                    <a:bodyPr/>
                    <a:lstStyle/>
                    <a:p>
                      <a:endParaRPr lang="fr-FR" dirty="0"/>
                    </a:p>
                  </a:txBody>
                  <a:tcPr anchor="ctr"/>
                </a:tc>
                <a:tc>
                  <a:txBody>
                    <a:bodyPr/>
                    <a:lstStyle/>
                    <a:p>
                      <a:endParaRPr lang="fr-FR"/>
                    </a:p>
                  </a:txBody>
                  <a:tcPr anchor="ctr"/>
                </a:tc>
                <a:tc>
                  <a:txBody>
                    <a:bodyPr/>
                    <a:lstStyle/>
                    <a:p>
                      <a:endParaRPr lang="fr-FR"/>
                    </a:p>
                  </a:txBody>
                  <a:tcPr anchor="ctr"/>
                </a:tc>
                <a:extLst>
                  <a:ext uri="{0D108BD9-81ED-4DB2-BD59-A6C34878D82A}">
                    <a16:rowId xmlns:a16="http://schemas.microsoft.com/office/drawing/2014/main" val="10001"/>
                  </a:ext>
                </a:extLst>
              </a:tr>
              <a:tr h="370840">
                <a:tc>
                  <a:txBody>
                    <a:bodyPr/>
                    <a:lstStyle/>
                    <a:p>
                      <a:pPr algn="ctr"/>
                      <a:r>
                        <a:rPr lang="fr-FR" dirty="0"/>
                        <a:t>10’</a:t>
                      </a:r>
                    </a:p>
                  </a:txBody>
                  <a:tcPr anchor="ctr"/>
                </a:tc>
                <a:tc>
                  <a:txBody>
                    <a:bodyPr/>
                    <a:lstStyle/>
                    <a:p>
                      <a:pPr algn="ctr"/>
                      <a:r>
                        <a:rPr lang="fr-FR" dirty="0"/>
                        <a:t>Déclinaison</a:t>
                      </a:r>
                      <a:r>
                        <a:rPr lang="fr-FR" baseline="0" dirty="0"/>
                        <a:t> des objectifs du Greta</a:t>
                      </a:r>
                      <a:endParaRPr lang="fr-FR" dirty="0"/>
                    </a:p>
                  </a:txBody>
                  <a:tcPr anchor="ctr"/>
                </a:tc>
                <a:tc>
                  <a:txBody>
                    <a:bodyPr/>
                    <a:lstStyle/>
                    <a:p>
                      <a:endParaRPr lang="fr-FR"/>
                    </a:p>
                  </a:txBody>
                  <a:tcPr anchor="ctr"/>
                </a:tc>
                <a:tc>
                  <a:txBody>
                    <a:bodyPr/>
                    <a:lstStyle/>
                    <a:p>
                      <a:endParaRPr lang="fr-FR"/>
                    </a:p>
                  </a:txBody>
                  <a:tcPr anchor="ctr"/>
                </a:tc>
                <a:tc>
                  <a:txBody>
                    <a:bodyPr/>
                    <a:lstStyle/>
                    <a:p>
                      <a:endParaRPr lang="fr-FR"/>
                    </a:p>
                  </a:txBody>
                  <a:tcPr anchor="ctr"/>
                </a:tc>
                <a:extLst>
                  <a:ext uri="{0D108BD9-81ED-4DB2-BD59-A6C34878D82A}">
                    <a16:rowId xmlns:a16="http://schemas.microsoft.com/office/drawing/2014/main" val="10002"/>
                  </a:ext>
                </a:extLst>
              </a:tr>
              <a:tr h="370840">
                <a:tc rowSpan="5">
                  <a:txBody>
                    <a:bodyPr/>
                    <a:lstStyle/>
                    <a:p>
                      <a:pPr algn="ctr"/>
                      <a:r>
                        <a:rPr lang="fr-FR" dirty="0"/>
                        <a:t>1h30</a:t>
                      </a:r>
                    </a:p>
                  </a:txBody>
                  <a:tcPr anchor="ctr"/>
                </a:tc>
                <a:tc>
                  <a:txBody>
                    <a:bodyPr/>
                    <a:lstStyle/>
                    <a:p>
                      <a:endParaRPr lang="fr-FR" dirty="0"/>
                    </a:p>
                  </a:txBody>
                  <a:tcPr anchor="ctr"/>
                </a:tc>
                <a:tc>
                  <a:txBody>
                    <a:bodyPr/>
                    <a:lstStyle/>
                    <a:p>
                      <a:endParaRPr lang="fr-FR"/>
                    </a:p>
                  </a:txBody>
                  <a:tcPr anchor="ctr"/>
                </a:tc>
                <a:tc>
                  <a:txBody>
                    <a:bodyPr/>
                    <a:lstStyle/>
                    <a:p>
                      <a:endParaRPr lang="fr-FR"/>
                    </a:p>
                  </a:txBody>
                  <a:tcPr anchor="ctr"/>
                </a:tc>
                <a:tc rowSpan="4">
                  <a:txBody>
                    <a:bodyPr/>
                    <a:lstStyle/>
                    <a:p>
                      <a:endParaRPr lang="fr-FR"/>
                    </a:p>
                  </a:txBody>
                  <a:tcPr anchor="ctr"/>
                </a:tc>
                <a:extLst>
                  <a:ext uri="{0D108BD9-81ED-4DB2-BD59-A6C34878D82A}">
                    <a16:rowId xmlns:a16="http://schemas.microsoft.com/office/drawing/2014/main" val="10003"/>
                  </a:ext>
                </a:extLst>
              </a:tr>
              <a:tr h="370840">
                <a:tc vMerge="1">
                  <a:txBody>
                    <a:bodyPr/>
                    <a:lstStyle/>
                    <a:p>
                      <a:pPr algn="ctr"/>
                      <a:endParaRPr lang="fr-FR" dirty="0"/>
                    </a:p>
                  </a:txBody>
                  <a:tcPr anchor="ctr"/>
                </a:tc>
                <a:tc>
                  <a:txBody>
                    <a:bodyPr/>
                    <a:lstStyle/>
                    <a:p>
                      <a:endParaRPr lang="fr-FR"/>
                    </a:p>
                  </a:txBody>
                  <a:tcPr anchor="ctr"/>
                </a:tc>
                <a:tc>
                  <a:txBody>
                    <a:bodyPr/>
                    <a:lstStyle/>
                    <a:p>
                      <a:endParaRPr lang="fr-FR"/>
                    </a:p>
                  </a:txBody>
                  <a:tcPr anchor="ctr"/>
                </a:tc>
                <a:tc>
                  <a:txBody>
                    <a:bodyPr/>
                    <a:lstStyle/>
                    <a:p>
                      <a:endParaRPr lang="fr-FR"/>
                    </a:p>
                  </a:txBody>
                  <a:tcPr anchor="ctr"/>
                </a:tc>
                <a:tc vMerge="1">
                  <a:txBody>
                    <a:bodyPr/>
                    <a:lstStyle/>
                    <a:p>
                      <a:pPr algn="ctr"/>
                      <a:endParaRPr lang="fr-FR" sz="1400" dirty="0"/>
                    </a:p>
                  </a:txBody>
                  <a:tcPr anchor="ctr"/>
                </a:tc>
                <a:extLst>
                  <a:ext uri="{0D108BD9-81ED-4DB2-BD59-A6C34878D82A}">
                    <a16:rowId xmlns:a16="http://schemas.microsoft.com/office/drawing/2014/main" val="10004"/>
                  </a:ext>
                </a:extLst>
              </a:tr>
              <a:tr h="370840">
                <a:tc vMerge="1">
                  <a:txBody>
                    <a:bodyPr/>
                    <a:lstStyle/>
                    <a:p>
                      <a:pPr algn="ctr"/>
                      <a:endParaRPr lang="fr-FR" dirty="0"/>
                    </a:p>
                  </a:txBody>
                  <a:tcPr anchor="ctr"/>
                </a:tc>
                <a:tc>
                  <a:txBody>
                    <a:bodyPr/>
                    <a:lstStyle/>
                    <a:p>
                      <a:endParaRPr lang="fr-FR"/>
                    </a:p>
                  </a:txBody>
                  <a:tcPr anchor="ctr"/>
                </a:tc>
                <a:tc>
                  <a:txBody>
                    <a:bodyPr/>
                    <a:lstStyle/>
                    <a:p>
                      <a:endParaRPr lang="fr-FR"/>
                    </a:p>
                  </a:txBody>
                  <a:tcPr anchor="ctr"/>
                </a:tc>
                <a:tc>
                  <a:txBody>
                    <a:bodyPr/>
                    <a:lstStyle/>
                    <a:p>
                      <a:endParaRPr lang="fr-FR"/>
                    </a:p>
                  </a:txBody>
                  <a:tcPr anchor="ctr"/>
                </a:tc>
                <a:tc vMerge="1">
                  <a:txBody>
                    <a:bodyPr/>
                    <a:lstStyle/>
                    <a:p>
                      <a:pPr algn="ctr"/>
                      <a:endParaRPr lang="fr-FR" sz="1400" dirty="0"/>
                    </a:p>
                  </a:txBody>
                  <a:tcPr anchor="ctr"/>
                </a:tc>
                <a:extLst>
                  <a:ext uri="{0D108BD9-81ED-4DB2-BD59-A6C34878D82A}">
                    <a16:rowId xmlns:a16="http://schemas.microsoft.com/office/drawing/2014/main" val="10005"/>
                  </a:ext>
                </a:extLst>
              </a:tr>
              <a:tr h="370840">
                <a:tc vMerge="1">
                  <a:txBody>
                    <a:bodyPr/>
                    <a:lstStyle/>
                    <a:p>
                      <a:pPr algn="ctr"/>
                      <a:endParaRPr lang="fr-FR" dirty="0"/>
                    </a:p>
                  </a:txBody>
                  <a:tcPr anchor="ctr"/>
                </a:tc>
                <a:tc>
                  <a:txBody>
                    <a:bodyPr/>
                    <a:lstStyle/>
                    <a:p>
                      <a:endParaRPr lang="fr-FR" dirty="0"/>
                    </a:p>
                  </a:txBody>
                  <a:tcPr anchor="ctr"/>
                </a:tc>
                <a:tc>
                  <a:txBody>
                    <a:bodyPr/>
                    <a:lstStyle/>
                    <a:p>
                      <a:endParaRPr lang="fr-FR"/>
                    </a:p>
                  </a:txBody>
                  <a:tcPr anchor="ctr"/>
                </a:tc>
                <a:tc>
                  <a:txBody>
                    <a:bodyPr/>
                    <a:lstStyle/>
                    <a:p>
                      <a:endParaRPr lang="fr-FR"/>
                    </a:p>
                  </a:txBody>
                  <a:tcPr anchor="ctr"/>
                </a:tc>
                <a:tc vMerge="1">
                  <a:txBody>
                    <a:bodyPr/>
                    <a:lstStyle/>
                    <a:p>
                      <a:pPr algn="ctr"/>
                      <a:endParaRPr lang="fr-FR" sz="1400" dirty="0"/>
                    </a:p>
                  </a:txBody>
                  <a:tcPr anchor="ctr"/>
                </a:tc>
                <a:extLst>
                  <a:ext uri="{0D108BD9-81ED-4DB2-BD59-A6C34878D82A}">
                    <a16:rowId xmlns:a16="http://schemas.microsoft.com/office/drawing/2014/main" val="10006"/>
                  </a:ext>
                </a:extLst>
              </a:tr>
              <a:tr h="370840">
                <a:tc vMerge="1">
                  <a:txBody>
                    <a:bodyPr/>
                    <a:lstStyle/>
                    <a:p>
                      <a:pPr algn="ctr"/>
                      <a:endParaRPr lang="fr-FR" dirty="0"/>
                    </a:p>
                  </a:txBody>
                  <a:tcPr anchor="ctr"/>
                </a:tc>
                <a:tc>
                  <a:txBody>
                    <a:bodyPr/>
                    <a:lstStyle/>
                    <a:p>
                      <a:endParaRPr lang="fr-FR"/>
                    </a:p>
                  </a:txBody>
                  <a:tcPr anchor="ctr"/>
                </a:tc>
                <a:tc>
                  <a:txBody>
                    <a:bodyPr/>
                    <a:lstStyle/>
                    <a:p>
                      <a:endParaRPr lang="fr-FR"/>
                    </a:p>
                  </a:txBody>
                  <a:tcPr anchor="ctr"/>
                </a:tc>
                <a:tc>
                  <a:txBody>
                    <a:bodyPr/>
                    <a:lstStyle/>
                    <a:p>
                      <a:endParaRPr lang="fr-FR"/>
                    </a:p>
                  </a:txBody>
                  <a:tcPr anchor="ctr"/>
                </a:tc>
                <a:tc>
                  <a:txBody>
                    <a:bodyPr/>
                    <a:lstStyle/>
                    <a:p>
                      <a:endParaRPr lang="fr-FR"/>
                    </a:p>
                  </a:txBody>
                  <a:tcPr anchor="ctr"/>
                </a:tc>
                <a:extLst>
                  <a:ext uri="{0D108BD9-81ED-4DB2-BD59-A6C34878D82A}">
                    <a16:rowId xmlns:a16="http://schemas.microsoft.com/office/drawing/2014/main" val="10007"/>
                  </a:ext>
                </a:extLst>
              </a:tr>
              <a:tr h="37084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fr-FR" dirty="0"/>
                        <a:t>30’</a:t>
                      </a:r>
                    </a:p>
                  </a:txBody>
                  <a:tcPr anchor="ctr"/>
                </a:tc>
                <a:tc>
                  <a:txBody>
                    <a:bodyPr/>
                    <a:lstStyle/>
                    <a:p>
                      <a:pPr algn="ctr"/>
                      <a:endParaRPr lang="fr-FR" dirty="0"/>
                    </a:p>
                  </a:txBody>
                  <a:tcPr anchor="ctr"/>
                </a:tc>
                <a:tc>
                  <a:txBody>
                    <a:bodyPr/>
                    <a:lstStyle/>
                    <a:p>
                      <a:endParaRPr lang="fr-FR"/>
                    </a:p>
                  </a:txBody>
                  <a:tcPr anchor="ctr"/>
                </a:tc>
                <a:tc>
                  <a:txBody>
                    <a:bodyPr/>
                    <a:lstStyle/>
                    <a:p>
                      <a:endParaRPr lang="fr-FR"/>
                    </a:p>
                  </a:txBody>
                  <a:tcPr anchor="ctr"/>
                </a:tc>
                <a:tc>
                  <a:txBody>
                    <a:bodyPr/>
                    <a:lstStyle/>
                    <a:p>
                      <a:endParaRPr lang="fr-FR"/>
                    </a:p>
                  </a:txBody>
                  <a:tcPr anchor="ctr"/>
                </a:tc>
                <a:extLst>
                  <a:ext uri="{0D108BD9-81ED-4DB2-BD59-A6C34878D82A}">
                    <a16:rowId xmlns:a16="http://schemas.microsoft.com/office/drawing/2014/main" val="10008"/>
                  </a:ext>
                </a:extLst>
              </a:tr>
              <a:tr h="37084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fr-FR" dirty="0"/>
                        <a:t>20’</a:t>
                      </a:r>
                    </a:p>
                  </a:txBody>
                  <a:tcPr anchor="ctr"/>
                </a:tc>
                <a:tc>
                  <a:txBody>
                    <a:bodyPr/>
                    <a:lstStyle/>
                    <a:p>
                      <a:pPr algn="ctr"/>
                      <a:r>
                        <a:rPr lang="fr-FR" dirty="0"/>
                        <a:t>Réunion de Synthèse</a:t>
                      </a:r>
                    </a:p>
                  </a:txBody>
                  <a:tcPr anchor="ctr"/>
                </a:tc>
                <a:tc>
                  <a:txBody>
                    <a:bodyPr/>
                    <a:lstStyle/>
                    <a:p>
                      <a:endParaRPr lang="fr-FR"/>
                    </a:p>
                  </a:txBody>
                  <a:tcPr anchor="ctr"/>
                </a:tc>
                <a:tc>
                  <a:txBody>
                    <a:bodyPr/>
                    <a:lstStyle/>
                    <a:p>
                      <a:endParaRPr lang="fr-FR" dirty="0"/>
                    </a:p>
                  </a:txBody>
                  <a:tcPr anchor="ctr"/>
                </a:tc>
                <a:tc>
                  <a:txBody>
                    <a:bodyPr/>
                    <a:lstStyle/>
                    <a:p>
                      <a:endParaRPr lang="fr-FR"/>
                    </a:p>
                  </a:txBody>
                  <a:tcPr anchor="ctr"/>
                </a:tc>
                <a:extLst>
                  <a:ext uri="{0D108BD9-81ED-4DB2-BD59-A6C34878D82A}">
                    <a16:rowId xmlns:a16="http://schemas.microsoft.com/office/drawing/2014/main" val="10009"/>
                  </a:ext>
                </a:extLst>
              </a:tr>
              <a:tr h="370840">
                <a:tc>
                  <a:txBody>
                    <a:bodyPr/>
                    <a:lstStyle/>
                    <a:p>
                      <a:pPr algn="ctr"/>
                      <a:r>
                        <a:rPr lang="fr-FR" dirty="0"/>
                        <a:t>20’</a:t>
                      </a:r>
                    </a:p>
                  </a:txBody>
                  <a:tcPr anchor="ctr"/>
                </a:tc>
                <a:tc>
                  <a:txBody>
                    <a:bodyPr/>
                    <a:lstStyle/>
                    <a:p>
                      <a:pPr algn="ctr"/>
                      <a:r>
                        <a:rPr lang="fr-FR" dirty="0"/>
                        <a:t>Réunion de clôture</a:t>
                      </a:r>
                    </a:p>
                  </a:txBody>
                  <a:tcPr anchor="ctr"/>
                </a:tc>
                <a:tc>
                  <a:txBody>
                    <a:bodyPr/>
                    <a:lstStyle/>
                    <a:p>
                      <a:endParaRPr lang="fr-FR"/>
                    </a:p>
                  </a:txBody>
                  <a:tcPr anchor="ctr"/>
                </a:tc>
                <a:tc>
                  <a:txBody>
                    <a:bodyPr/>
                    <a:lstStyle/>
                    <a:p>
                      <a:endParaRPr lang="fr-FR"/>
                    </a:p>
                  </a:txBody>
                  <a:tcPr anchor="ctr"/>
                </a:tc>
                <a:tc>
                  <a:txBody>
                    <a:bodyPr/>
                    <a:lstStyle/>
                    <a:p>
                      <a:endParaRPr lang="fr-FR" dirty="0"/>
                    </a:p>
                  </a:txBody>
                  <a:tcPr anchor="ctr"/>
                </a:tc>
                <a:extLst>
                  <a:ext uri="{0D108BD9-81ED-4DB2-BD59-A6C34878D82A}">
                    <a16:rowId xmlns:a16="http://schemas.microsoft.com/office/drawing/2014/main" val="10010"/>
                  </a:ext>
                </a:extLst>
              </a:tr>
            </a:tbl>
          </a:graphicData>
        </a:graphic>
      </p:graphicFrame>
    </p:spTree>
    <p:extLst>
      <p:ext uri="{BB962C8B-B14F-4D97-AF65-F5344CB8AC3E}">
        <p14:creationId xmlns:p14="http://schemas.microsoft.com/office/powerpoint/2010/main" val="88142849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re 1"/>
          <p:cNvSpPr>
            <a:spLocks noGrp="1"/>
          </p:cNvSpPr>
          <p:nvPr>
            <p:ph type="ctrTitle"/>
          </p:nvPr>
        </p:nvSpPr>
        <p:spPr>
          <a:xfrm>
            <a:off x="1352600" y="152401"/>
            <a:ext cx="8312100" cy="720316"/>
          </a:xfrm>
        </p:spPr>
        <p:txBody>
          <a:bodyPr/>
          <a:lstStyle/>
          <a:p>
            <a:pPr algn="l"/>
            <a:r>
              <a:rPr lang="fr-FR" altLang="fr-FR" dirty="0"/>
              <a:t>L’audit Interne : </a:t>
            </a:r>
            <a:r>
              <a:rPr lang="fr-FR" altLang="fr-FR" sz="2000" dirty="0"/>
              <a:t>La réunion d’ouverture</a:t>
            </a:r>
            <a:endParaRPr lang="fr-FR" altLang="fr-FR" dirty="0">
              <a:solidFill>
                <a:schemeClr val="accent2"/>
              </a:solidFill>
            </a:endParaRPr>
          </a:p>
        </p:txBody>
      </p:sp>
      <p:sp>
        <p:nvSpPr>
          <p:cNvPr id="5124" name="Espace réservé du numéro de diapositive 3"/>
          <p:cNvSpPr>
            <a:spLocks noGrp="1"/>
          </p:cNvSpPr>
          <p:nvPr>
            <p:ph type="sldNum" sz="quarter" idx="10"/>
          </p:nvPr>
        </p:nvSpPr>
        <p:spPr bwMode="auto">
          <a:xfrm>
            <a:off x="8769350" y="6418263"/>
            <a:ext cx="792163" cy="439737"/>
          </a:xfrm>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eaLnBrk="0" hangingPunct="0">
              <a:spcBef>
                <a:spcPct val="20000"/>
              </a:spcBef>
              <a:buClr>
                <a:srgbClr val="7030A0"/>
              </a:buClr>
              <a:buFont typeface="Wingdings" pitchFamily="2" charset="2"/>
              <a:buChar char="q"/>
              <a:defRPr sz="2400">
                <a:solidFill>
                  <a:schemeClr val="tx1"/>
                </a:solidFill>
                <a:latin typeface="Arial" charset="0"/>
              </a:defRPr>
            </a:lvl1pPr>
            <a:lvl2pPr marL="742950" indent="-285750" eaLnBrk="0" hangingPunct="0">
              <a:spcBef>
                <a:spcPct val="20000"/>
              </a:spcBef>
              <a:buClr>
                <a:srgbClr val="D60093"/>
              </a:buClr>
              <a:buFont typeface="Wingdings" pitchFamily="2" charset="2"/>
              <a:buChar char="§"/>
              <a:defRPr sz="2000">
                <a:solidFill>
                  <a:schemeClr val="tx1"/>
                </a:solidFill>
                <a:latin typeface="Arial" charset="0"/>
              </a:defRPr>
            </a:lvl2pPr>
            <a:lvl3pPr marL="1143000" indent="-228600" eaLnBrk="0" hangingPunct="0">
              <a:spcBef>
                <a:spcPct val="20000"/>
              </a:spcBef>
              <a:buClr>
                <a:srgbClr val="D60093"/>
              </a:buClr>
              <a:buChar char="•"/>
              <a:defRPr sz="2400">
                <a:solidFill>
                  <a:schemeClr val="tx1"/>
                </a:solidFill>
                <a:latin typeface="Arial" charset="0"/>
              </a:defRPr>
            </a:lvl3pPr>
            <a:lvl4pPr marL="1600200" indent="-228600" eaLnBrk="0" hangingPunct="0">
              <a:spcBef>
                <a:spcPct val="20000"/>
              </a:spcBef>
              <a:buClr>
                <a:srgbClr val="D60093"/>
              </a:buClr>
              <a:buFont typeface="Arial" charset="0"/>
              <a:buChar char="–"/>
              <a:defRPr sz="1600">
                <a:solidFill>
                  <a:schemeClr val="tx1"/>
                </a:solidFill>
                <a:latin typeface="Arial" charset="0"/>
              </a:defRPr>
            </a:lvl4pPr>
            <a:lvl5pPr marL="2057400" indent="-228600" eaLnBrk="0" hangingPunct="0">
              <a:spcBef>
                <a:spcPct val="20000"/>
              </a:spcBef>
              <a:buClr>
                <a:srgbClr val="D60093"/>
              </a:buClr>
              <a:buChar char="»"/>
              <a:defRPr sz="1600">
                <a:solidFill>
                  <a:schemeClr val="tx1"/>
                </a:solidFill>
                <a:latin typeface="Arial" charset="0"/>
              </a:defRPr>
            </a:lvl5pPr>
            <a:lvl6pPr marL="2514600" indent="-228600" eaLnBrk="0" fontAlgn="base" hangingPunct="0">
              <a:spcBef>
                <a:spcPct val="20000"/>
              </a:spcBef>
              <a:spcAft>
                <a:spcPct val="0"/>
              </a:spcAft>
              <a:buClr>
                <a:srgbClr val="D60093"/>
              </a:buClr>
              <a:buChar char="»"/>
              <a:defRPr sz="1600">
                <a:solidFill>
                  <a:schemeClr val="tx1"/>
                </a:solidFill>
                <a:latin typeface="Arial" charset="0"/>
              </a:defRPr>
            </a:lvl6pPr>
            <a:lvl7pPr marL="2971800" indent="-228600" eaLnBrk="0" fontAlgn="base" hangingPunct="0">
              <a:spcBef>
                <a:spcPct val="20000"/>
              </a:spcBef>
              <a:spcAft>
                <a:spcPct val="0"/>
              </a:spcAft>
              <a:buClr>
                <a:srgbClr val="D60093"/>
              </a:buClr>
              <a:buChar char="»"/>
              <a:defRPr sz="1600">
                <a:solidFill>
                  <a:schemeClr val="tx1"/>
                </a:solidFill>
                <a:latin typeface="Arial" charset="0"/>
              </a:defRPr>
            </a:lvl7pPr>
            <a:lvl8pPr marL="3429000" indent="-228600" eaLnBrk="0" fontAlgn="base" hangingPunct="0">
              <a:spcBef>
                <a:spcPct val="20000"/>
              </a:spcBef>
              <a:spcAft>
                <a:spcPct val="0"/>
              </a:spcAft>
              <a:buClr>
                <a:srgbClr val="D60093"/>
              </a:buClr>
              <a:buChar char="»"/>
              <a:defRPr sz="1600">
                <a:solidFill>
                  <a:schemeClr val="tx1"/>
                </a:solidFill>
                <a:latin typeface="Arial" charset="0"/>
              </a:defRPr>
            </a:lvl8pPr>
            <a:lvl9pPr marL="3886200" indent="-228600" eaLnBrk="0" fontAlgn="base" hangingPunct="0">
              <a:spcBef>
                <a:spcPct val="20000"/>
              </a:spcBef>
              <a:spcAft>
                <a:spcPct val="0"/>
              </a:spcAft>
              <a:buClr>
                <a:srgbClr val="D60093"/>
              </a:buClr>
              <a:buChar char="»"/>
              <a:defRPr sz="1600">
                <a:solidFill>
                  <a:schemeClr val="tx1"/>
                </a:solidFill>
                <a:latin typeface="Arial" charset="0"/>
              </a:defRPr>
            </a:lvl9pPr>
          </a:lstStyle>
          <a:p>
            <a:pPr eaLnBrk="1" hangingPunct="1">
              <a:spcBef>
                <a:spcPct val="0"/>
              </a:spcBef>
              <a:buClrTx/>
              <a:buFontTx/>
              <a:buNone/>
            </a:pPr>
            <a:r>
              <a:rPr lang="fr-FR" altLang="fr-FR" sz="1000">
                <a:solidFill>
                  <a:srgbClr val="684D2A"/>
                </a:solidFill>
              </a:rPr>
              <a:t>page </a:t>
            </a:r>
            <a:fld id="{17B3B948-79E2-4029-BF3C-022F3BC91730}" type="slidenum">
              <a:rPr lang="fr-FR" altLang="fr-FR" sz="1000" smtClean="0">
                <a:solidFill>
                  <a:srgbClr val="684D2A"/>
                </a:solidFill>
              </a:rPr>
              <a:pPr eaLnBrk="1" hangingPunct="1">
                <a:spcBef>
                  <a:spcPct val="0"/>
                </a:spcBef>
                <a:buClrTx/>
                <a:buFontTx/>
                <a:buNone/>
              </a:pPr>
              <a:t>30</a:t>
            </a:fld>
            <a:endParaRPr lang="fr-FR" altLang="fr-FR" sz="1000">
              <a:solidFill>
                <a:srgbClr val="684D2A"/>
              </a:solidFill>
            </a:endParaRPr>
          </a:p>
        </p:txBody>
      </p:sp>
      <p:sp>
        <p:nvSpPr>
          <p:cNvPr id="5" name="Sous-titre 2"/>
          <p:cNvSpPr>
            <a:spLocks noGrp="1"/>
          </p:cNvSpPr>
          <p:nvPr>
            <p:ph type="subTitle" idx="4294967295"/>
          </p:nvPr>
        </p:nvSpPr>
        <p:spPr>
          <a:xfrm>
            <a:off x="1748644" y="1125538"/>
            <a:ext cx="8157356" cy="4859746"/>
          </a:xfrm>
        </p:spPr>
        <p:txBody>
          <a:bodyPr/>
          <a:lstStyle/>
          <a:p>
            <a:r>
              <a:rPr lang="fr-FR" altLang="fr-FR" sz="1800" dirty="0"/>
              <a:t>Audit interne, réalisé à </a:t>
            </a:r>
            <a:r>
              <a:rPr lang="fr-FR" altLang="fr-FR" sz="1800" b="1" dirty="0"/>
              <a:t>votre demande</a:t>
            </a:r>
          </a:p>
          <a:p>
            <a:r>
              <a:rPr lang="fr-FR" altLang="fr-FR" sz="1800" b="1" dirty="0"/>
              <a:t>Référentiel</a:t>
            </a:r>
            <a:r>
              <a:rPr lang="fr-FR" altLang="fr-FR" sz="1800" dirty="0"/>
              <a:t> utilisé ISO 9001 version 20xx</a:t>
            </a:r>
          </a:p>
          <a:p>
            <a:r>
              <a:rPr lang="fr-FR" altLang="fr-FR" sz="1800" dirty="0"/>
              <a:t>Il sera pris en compte les </a:t>
            </a:r>
            <a:r>
              <a:rPr lang="fr-FR" altLang="fr-FR" sz="1800" b="1" dirty="0"/>
              <a:t>exigences</a:t>
            </a:r>
            <a:r>
              <a:rPr lang="fr-FR" altLang="fr-FR" sz="1800" dirty="0"/>
              <a:t> internes, clients et de l’ISO 9001</a:t>
            </a:r>
          </a:p>
          <a:p>
            <a:r>
              <a:rPr lang="fr-FR" altLang="fr-FR" sz="1800" b="1" dirty="0"/>
              <a:t>Audit d’un système</a:t>
            </a:r>
            <a:r>
              <a:rPr lang="fr-FR" altLang="fr-FR" sz="1800" dirty="0"/>
              <a:t> et non des personnes</a:t>
            </a:r>
          </a:p>
          <a:p>
            <a:r>
              <a:rPr lang="fr-FR" altLang="fr-FR" sz="1800" dirty="0"/>
              <a:t>Il ne s’agit pas de mettre des </a:t>
            </a:r>
            <a:r>
              <a:rPr lang="fr-FR" altLang="fr-FR" sz="1800" b="1" dirty="0"/>
              <a:t>mauvais points </a:t>
            </a:r>
            <a:r>
              <a:rPr lang="fr-FR" altLang="fr-FR" sz="1800" dirty="0"/>
              <a:t>aux audités mais d’identifier les faiblesses du système de management</a:t>
            </a:r>
          </a:p>
          <a:p>
            <a:r>
              <a:rPr lang="fr-FR" altLang="fr-FR" sz="1800" b="1" dirty="0"/>
              <a:t>Nous </a:t>
            </a:r>
            <a:r>
              <a:rPr lang="fr-FR" altLang="fr-FR" sz="1800" dirty="0"/>
              <a:t>sommes auditeur, nous posons des questions et demandons les documents en toute </a:t>
            </a:r>
            <a:r>
              <a:rPr lang="fr-FR" altLang="fr-FR" sz="1800" b="1" dirty="0"/>
              <a:t>transparence</a:t>
            </a:r>
            <a:r>
              <a:rPr lang="fr-FR" altLang="fr-FR" sz="1800" dirty="0"/>
              <a:t>, en toute </a:t>
            </a:r>
            <a:r>
              <a:rPr lang="fr-FR" altLang="fr-FR" sz="1800" b="1" dirty="0"/>
              <a:t>confidentialité</a:t>
            </a:r>
            <a:r>
              <a:rPr lang="fr-FR" altLang="fr-FR" sz="1800" dirty="0"/>
              <a:t> et sans </a:t>
            </a:r>
            <a:r>
              <a:rPr lang="fr-FR" altLang="fr-FR" sz="1800" b="1" dirty="0"/>
              <a:t>jugement</a:t>
            </a:r>
          </a:p>
          <a:p>
            <a:r>
              <a:rPr lang="fr-FR" altLang="fr-FR" sz="1800" b="1" dirty="0"/>
              <a:t>Nous </a:t>
            </a:r>
            <a:r>
              <a:rPr lang="fr-FR" altLang="fr-FR" sz="1800" dirty="0"/>
              <a:t>allons</a:t>
            </a:r>
            <a:r>
              <a:rPr lang="fr-FR" altLang="fr-FR" sz="1800" b="1" dirty="0"/>
              <a:t> </a:t>
            </a:r>
            <a:r>
              <a:rPr lang="fr-FR" altLang="fr-FR" sz="1800" dirty="0"/>
              <a:t>vous demander d’expliciter les méthodes de travail sur la base de </a:t>
            </a:r>
            <a:r>
              <a:rPr lang="fr-FR" altLang="fr-FR" sz="1800" b="1" dirty="0"/>
              <a:t>vos</a:t>
            </a:r>
            <a:r>
              <a:rPr lang="fr-FR" altLang="fr-FR" sz="1800" dirty="0"/>
              <a:t> procédures internes.</a:t>
            </a:r>
          </a:p>
          <a:p>
            <a:r>
              <a:rPr lang="fr-FR" altLang="fr-FR" sz="1800" b="1" dirty="0"/>
              <a:t>Nous</a:t>
            </a:r>
            <a:r>
              <a:rPr lang="fr-FR" altLang="fr-FR" sz="1800" dirty="0"/>
              <a:t> allons vérifier ces procédures en étudiant un dossier, des exemples, des enregistrements, …</a:t>
            </a:r>
          </a:p>
          <a:p>
            <a:r>
              <a:rPr lang="fr-FR" altLang="fr-FR" sz="1800" b="1" dirty="0"/>
              <a:t>Nous</a:t>
            </a:r>
            <a:r>
              <a:rPr lang="fr-FR" altLang="fr-FR" sz="1800" dirty="0"/>
              <a:t> vérifierons les </a:t>
            </a:r>
            <a:r>
              <a:rPr lang="fr-FR" altLang="fr-FR" sz="1800" b="1" dirty="0"/>
              <a:t>objectifs</a:t>
            </a:r>
            <a:r>
              <a:rPr lang="fr-FR" altLang="fr-FR" sz="1800" dirty="0"/>
              <a:t> définis, la </a:t>
            </a:r>
            <a:r>
              <a:rPr lang="fr-FR" altLang="fr-FR" sz="1800" b="1" dirty="0"/>
              <a:t>planification</a:t>
            </a:r>
            <a:r>
              <a:rPr lang="fr-FR" altLang="fr-FR" sz="1800" dirty="0"/>
              <a:t> des actions et les actions d’amélioration du système de management</a:t>
            </a:r>
          </a:p>
          <a:p>
            <a:r>
              <a:rPr lang="fr-FR" altLang="fr-FR" sz="1800" dirty="0"/>
              <a:t>Avez-vous des questions sur le déroulement de l’audit ?</a:t>
            </a:r>
          </a:p>
          <a:p>
            <a:endParaRPr lang="fr-FR" altLang="fr-FR" sz="2000" b="1" dirty="0"/>
          </a:p>
        </p:txBody>
      </p:sp>
    </p:spTree>
    <p:extLst>
      <p:ext uri="{BB962C8B-B14F-4D97-AF65-F5344CB8AC3E}">
        <p14:creationId xmlns:p14="http://schemas.microsoft.com/office/powerpoint/2010/main" val="298888370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re 1"/>
          <p:cNvSpPr>
            <a:spLocks noGrp="1"/>
          </p:cNvSpPr>
          <p:nvPr>
            <p:ph type="ctrTitle"/>
          </p:nvPr>
        </p:nvSpPr>
        <p:spPr>
          <a:xfrm>
            <a:off x="1352600" y="152401"/>
            <a:ext cx="8312100" cy="720316"/>
          </a:xfrm>
        </p:spPr>
        <p:txBody>
          <a:bodyPr/>
          <a:lstStyle/>
          <a:p>
            <a:pPr algn="l"/>
            <a:r>
              <a:rPr lang="fr-FR" altLang="fr-FR" dirty="0"/>
              <a:t>L’audit Interne : </a:t>
            </a:r>
            <a:r>
              <a:rPr lang="fr-FR" altLang="fr-FR" sz="2000" dirty="0"/>
              <a:t>Les éléments à toujours demander</a:t>
            </a:r>
            <a:endParaRPr lang="fr-FR" altLang="fr-FR" dirty="0">
              <a:solidFill>
                <a:schemeClr val="accent2"/>
              </a:solidFill>
            </a:endParaRPr>
          </a:p>
        </p:txBody>
      </p:sp>
      <p:sp>
        <p:nvSpPr>
          <p:cNvPr id="5124" name="Espace réservé du numéro de diapositive 3"/>
          <p:cNvSpPr>
            <a:spLocks noGrp="1"/>
          </p:cNvSpPr>
          <p:nvPr>
            <p:ph type="sldNum" sz="quarter" idx="10"/>
          </p:nvPr>
        </p:nvSpPr>
        <p:spPr bwMode="auto">
          <a:xfrm>
            <a:off x="8769350" y="6418263"/>
            <a:ext cx="792163" cy="439737"/>
          </a:xfrm>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eaLnBrk="0" hangingPunct="0">
              <a:spcBef>
                <a:spcPct val="20000"/>
              </a:spcBef>
              <a:buClr>
                <a:srgbClr val="7030A0"/>
              </a:buClr>
              <a:buFont typeface="Wingdings" pitchFamily="2" charset="2"/>
              <a:buChar char="q"/>
              <a:defRPr sz="2400">
                <a:solidFill>
                  <a:schemeClr val="tx1"/>
                </a:solidFill>
                <a:latin typeface="Arial" charset="0"/>
              </a:defRPr>
            </a:lvl1pPr>
            <a:lvl2pPr marL="742950" indent="-285750" eaLnBrk="0" hangingPunct="0">
              <a:spcBef>
                <a:spcPct val="20000"/>
              </a:spcBef>
              <a:buClr>
                <a:srgbClr val="D60093"/>
              </a:buClr>
              <a:buFont typeface="Wingdings" pitchFamily="2" charset="2"/>
              <a:buChar char="§"/>
              <a:defRPr sz="2000">
                <a:solidFill>
                  <a:schemeClr val="tx1"/>
                </a:solidFill>
                <a:latin typeface="Arial" charset="0"/>
              </a:defRPr>
            </a:lvl2pPr>
            <a:lvl3pPr marL="1143000" indent="-228600" eaLnBrk="0" hangingPunct="0">
              <a:spcBef>
                <a:spcPct val="20000"/>
              </a:spcBef>
              <a:buClr>
                <a:srgbClr val="D60093"/>
              </a:buClr>
              <a:buChar char="•"/>
              <a:defRPr sz="2400">
                <a:solidFill>
                  <a:schemeClr val="tx1"/>
                </a:solidFill>
                <a:latin typeface="Arial" charset="0"/>
              </a:defRPr>
            </a:lvl3pPr>
            <a:lvl4pPr marL="1600200" indent="-228600" eaLnBrk="0" hangingPunct="0">
              <a:spcBef>
                <a:spcPct val="20000"/>
              </a:spcBef>
              <a:buClr>
                <a:srgbClr val="D60093"/>
              </a:buClr>
              <a:buFont typeface="Arial" charset="0"/>
              <a:buChar char="–"/>
              <a:defRPr sz="1600">
                <a:solidFill>
                  <a:schemeClr val="tx1"/>
                </a:solidFill>
                <a:latin typeface="Arial" charset="0"/>
              </a:defRPr>
            </a:lvl4pPr>
            <a:lvl5pPr marL="2057400" indent="-228600" eaLnBrk="0" hangingPunct="0">
              <a:spcBef>
                <a:spcPct val="20000"/>
              </a:spcBef>
              <a:buClr>
                <a:srgbClr val="D60093"/>
              </a:buClr>
              <a:buChar char="»"/>
              <a:defRPr sz="1600">
                <a:solidFill>
                  <a:schemeClr val="tx1"/>
                </a:solidFill>
                <a:latin typeface="Arial" charset="0"/>
              </a:defRPr>
            </a:lvl5pPr>
            <a:lvl6pPr marL="2514600" indent="-228600" eaLnBrk="0" fontAlgn="base" hangingPunct="0">
              <a:spcBef>
                <a:spcPct val="20000"/>
              </a:spcBef>
              <a:spcAft>
                <a:spcPct val="0"/>
              </a:spcAft>
              <a:buClr>
                <a:srgbClr val="D60093"/>
              </a:buClr>
              <a:buChar char="»"/>
              <a:defRPr sz="1600">
                <a:solidFill>
                  <a:schemeClr val="tx1"/>
                </a:solidFill>
                <a:latin typeface="Arial" charset="0"/>
              </a:defRPr>
            </a:lvl6pPr>
            <a:lvl7pPr marL="2971800" indent="-228600" eaLnBrk="0" fontAlgn="base" hangingPunct="0">
              <a:spcBef>
                <a:spcPct val="20000"/>
              </a:spcBef>
              <a:spcAft>
                <a:spcPct val="0"/>
              </a:spcAft>
              <a:buClr>
                <a:srgbClr val="D60093"/>
              </a:buClr>
              <a:buChar char="»"/>
              <a:defRPr sz="1600">
                <a:solidFill>
                  <a:schemeClr val="tx1"/>
                </a:solidFill>
                <a:latin typeface="Arial" charset="0"/>
              </a:defRPr>
            </a:lvl7pPr>
            <a:lvl8pPr marL="3429000" indent="-228600" eaLnBrk="0" fontAlgn="base" hangingPunct="0">
              <a:spcBef>
                <a:spcPct val="20000"/>
              </a:spcBef>
              <a:spcAft>
                <a:spcPct val="0"/>
              </a:spcAft>
              <a:buClr>
                <a:srgbClr val="D60093"/>
              </a:buClr>
              <a:buChar char="»"/>
              <a:defRPr sz="1600">
                <a:solidFill>
                  <a:schemeClr val="tx1"/>
                </a:solidFill>
                <a:latin typeface="Arial" charset="0"/>
              </a:defRPr>
            </a:lvl8pPr>
            <a:lvl9pPr marL="3886200" indent="-228600" eaLnBrk="0" fontAlgn="base" hangingPunct="0">
              <a:spcBef>
                <a:spcPct val="20000"/>
              </a:spcBef>
              <a:spcAft>
                <a:spcPct val="0"/>
              </a:spcAft>
              <a:buClr>
                <a:srgbClr val="D60093"/>
              </a:buClr>
              <a:buChar char="»"/>
              <a:defRPr sz="1600">
                <a:solidFill>
                  <a:schemeClr val="tx1"/>
                </a:solidFill>
                <a:latin typeface="Arial" charset="0"/>
              </a:defRPr>
            </a:lvl9pPr>
          </a:lstStyle>
          <a:p>
            <a:pPr eaLnBrk="1" hangingPunct="1">
              <a:spcBef>
                <a:spcPct val="0"/>
              </a:spcBef>
              <a:buClrTx/>
              <a:buFontTx/>
              <a:buNone/>
            </a:pPr>
            <a:r>
              <a:rPr lang="fr-FR" altLang="fr-FR" sz="1000">
                <a:solidFill>
                  <a:srgbClr val="684D2A"/>
                </a:solidFill>
              </a:rPr>
              <a:t>page </a:t>
            </a:r>
            <a:fld id="{17B3B948-79E2-4029-BF3C-022F3BC91730}" type="slidenum">
              <a:rPr lang="fr-FR" altLang="fr-FR" sz="1000" smtClean="0">
                <a:solidFill>
                  <a:srgbClr val="684D2A"/>
                </a:solidFill>
              </a:rPr>
              <a:pPr eaLnBrk="1" hangingPunct="1">
                <a:spcBef>
                  <a:spcPct val="0"/>
                </a:spcBef>
                <a:buClrTx/>
                <a:buFontTx/>
                <a:buNone/>
              </a:pPr>
              <a:t>31</a:t>
            </a:fld>
            <a:endParaRPr lang="fr-FR" altLang="fr-FR" sz="1000">
              <a:solidFill>
                <a:srgbClr val="684D2A"/>
              </a:solidFill>
            </a:endParaRPr>
          </a:p>
        </p:txBody>
      </p:sp>
      <p:sp>
        <p:nvSpPr>
          <p:cNvPr id="5" name="Sous-titre 2"/>
          <p:cNvSpPr>
            <a:spLocks noGrp="1"/>
          </p:cNvSpPr>
          <p:nvPr>
            <p:ph type="subTitle" idx="4294967295"/>
          </p:nvPr>
        </p:nvSpPr>
        <p:spPr>
          <a:xfrm>
            <a:off x="1748644" y="1125538"/>
            <a:ext cx="8157356" cy="4487862"/>
          </a:xfrm>
        </p:spPr>
        <p:txBody>
          <a:bodyPr/>
          <a:lstStyle/>
          <a:p>
            <a:r>
              <a:rPr lang="fr-FR" altLang="fr-FR" sz="2000" b="1" dirty="0"/>
              <a:t>Présentation du Greta / Organisme</a:t>
            </a:r>
          </a:p>
          <a:p>
            <a:endParaRPr lang="fr-FR" altLang="fr-FR" sz="1050" b="1" dirty="0"/>
          </a:p>
          <a:p>
            <a:r>
              <a:rPr lang="fr-FR" altLang="fr-FR" sz="2000" b="1" dirty="0"/>
              <a:t>Spécificité lié au site / processus / exclusions</a:t>
            </a:r>
          </a:p>
          <a:p>
            <a:endParaRPr lang="fr-FR" altLang="fr-FR" sz="4000" b="1" dirty="0"/>
          </a:p>
          <a:p>
            <a:r>
              <a:rPr lang="fr-FR" altLang="fr-FR" sz="2000" b="1" dirty="0"/>
              <a:t>Politique Qualité </a:t>
            </a:r>
            <a:r>
              <a:rPr lang="fr-FR" altLang="fr-FR" sz="1800" dirty="0"/>
              <a:t>(et sa connaissance)</a:t>
            </a:r>
          </a:p>
          <a:p>
            <a:endParaRPr lang="fr-FR" altLang="fr-FR" sz="1050" dirty="0"/>
          </a:p>
          <a:p>
            <a:r>
              <a:rPr lang="fr-FR" altLang="fr-FR" sz="2000" b="1" dirty="0"/>
              <a:t>Les interactions avec les autres processus</a:t>
            </a:r>
          </a:p>
          <a:p>
            <a:endParaRPr lang="fr-FR" altLang="fr-FR" sz="1050" b="1" dirty="0"/>
          </a:p>
          <a:p>
            <a:r>
              <a:rPr lang="fr-FR" altLang="fr-FR" sz="2000" b="1" dirty="0"/>
              <a:t>Actions d’amélioration en cours</a:t>
            </a:r>
          </a:p>
          <a:p>
            <a:endParaRPr lang="fr-FR" altLang="fr-FR" sz="1050" b="1" dirty="0"/>
          </a:p>
          <a:p>
            <a:r>
              <a:rPr lang="fr-FR" altLang="fr-FR" sz="2000" b="1" dirty="0"/>
              <a:t>Actions d’amélioration clôturées</a:t>
            </a:r>
          </a:p>
          <a:p>
            <a:endParaRPr lang="fr-FR" altLang="fr-FR" sz="1050" b="1" dirty="0"/>
          </a:p>
          <a:p>
            <a:r>
              <a:rPr lang="fr-FR" altLang="fr-FR" sz="2000" b="1" dirty="0"/>
              <a:t>Les éléments de la revue de direction</a:t>
            </a:r>
          </a:p>
          <a:p>
            <a:endParaRPr lang="fr-FR" altLang="fr-FR" sz="1050" b="1" dirty="0"/>
          </a:p>
          <a:p>
            <a:r>
              <a:rPr lang="fr-FR" altLang="fr-FR" sz="2000" b="1" dirty="0"/>
              <a:t>Mesures / Indicateurs</a:t>
            </a:r>
          </a:p>
        </p:txBody>
      </p:sp>
      <p:pic>
        <p:nvPicPr>
          <p:cNvPr id="2" name="Image 1"/>
          <p:cNvPicPr>
            <a:picLocks noChangeAspect="1"/>
          </p:cNvPicPr>
          <p:nvPr/>
        </p:nvPicPr>
        <p:blipFill>
          <a:blip r:embed="rId3"/>
          <a:stretch>
            <a:fillRect/>
          </a:stretch>
        </p:blipFill>
        <p:spPr>
          <a:xfrm>
            <a:off x="7617296" y="3176972"/>
            <a:ext cx="1796365" cy="2448272"/>
          </a:xfrm>
          <a:prstGeom prst="rect">
            <a:avLst/>
          </a:prstGeom>
        </p:spPr>
      </p:pic>
    </p:spTree>
    <p:extLst>
      <p:ext uri="{BB962C8B-B14F-4D97-AF65-F5344CB8AC3E}">
        <p14:creationId xmlns:p14="http://schemas.microsoft.com/office/powerpoint/2010/main" val="373194100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re 1"/>
          <p:cNvSpPr>
            <a:spLocks noGrp="1"/>
          </p:cNvSpPr>
          <p:nvPr>
            <p:ph type="ctrTitle"/>
          </p:nvPr>
        </p:nvSpPr>
        <p:spPr>
          <a:xfrm>
            <a:off x="1352600" y="152401"/>
            <a:ext cx="8312100" cy="720316"/>
          </a:xfrm>
        </p:spPr>
        <p:txBody>
          <a:bodyPr/>
          <a:lstStyle/>
          <a:p>
            <a:pPr algn="l"/>
            <a:r>
              <a:rPr lang="fr-FR" altLang="fr-FR" dirty="0"/>
              <a:t>L’audit Interne : </a:t>
            </a:r>
            <a:r>
              <a:rPr lang="fr-FR" altLang="fr-FR" sz="2000" dirty="0"/>
              <a:t>Grille d’audit</a:t>
            </a:r>
            <a:endParaRPr lang="fr-FR" altLang="fr-FR" dirty="0">
              <a:solidFill>
                <a:schemeClr val="accent2"/>
              </a:solidFill>
            </a:endParaRPr>
          </a:p>
        </p:txBody>
      </p:sp>
      <p:sp>
        <p:nvSpPr>
          <p:cNvPr id="5124" name="Espace réservé du numéro de diapositive 3"/>
          <p:cNvSpPr>
            <a:spLocks noGrp="1"/>
          </p:cNvSpPr>
          <p:nvPr>
            <p:ph type="sldNum" sz="quarter" idx="10"/>
          </p:nvPr>
        </p:nvSpPr>
        <p:spPr bwMode="auto">
          <a:xfrm>
            <a:off x="8769350" y="6418263"/>
            <a:ext cx="792163" cy="439737"/>
          </a:xfrm>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eaLnBrk="0" hangingPunct="0">
              <a:spcBef>
                <a:spcPct val="20000"/>
              </a:spcBef>
              <a:buClr>
                <a:srgbClr val="7030A0"/>
              </a:buClr>
              <a:buFont typeface="Wingdings" pitchFamily="2" charset="2"/>
              <a:buChar char="q"/>
              <a:defRPr sz="2400">
                <a:solidFill>
                  <a:schemeClr val="tx1"/>
                </a:solidFill>
                <a:latin typeface="Arial" charset="0"/>
              </a:defRPr>
            </a:lvl1pPr>
            <a:lvl2pPr marL="742950" indent="-285750" eaLnBrk="0" hangingPunct="0">
              <a:spcBef>
                <a:spcPct val="20000"/>
              </a:spcBef>
              <a:buClr>
                <a:srgbClr val="D60093"/>
              </a:buClr>
              <a:buFont typeface="Wingdings" pitchFamily="2" charset="2"/>
              <a:buChar char="§"/>
              <a:defRPr sz="2000">
                <a:solidFill>
                  <a:schemeClr val="tx1"/>
                </a:solidFill>
                <a:latin typeface="Arial" charset="0"/>
              </a:defRPr>
            </a:lvl2pPr>
            <a:lvl3pPr marL="1143000" indent="-228600" eaLnBrk="0" hangingPunct="0">
              <a:spcBef>
                <a:spcPct val="20000"/>
              </a:spcBef>
              <a:buClr>
                <a:srgbClr val="D60093"/>
              </a:buClr>
              <a:buChar char="•"/>
              <a:defRPr sz="2400">
                <a:solidFill>
                  <a:schemeClr val="tx1"/>
                </a:solidFill>
                <a:latin typeface="Arial" charset="0"/>
              </a:defRPr>
            </a:lvl3pPr>
            <a:lvl4pPr marL="1600200" indent="-228600" eaLnBrk="0" hangingPunct="0">
              <a:spcBef>
                <a:spcPct val="20000"/>
              </a:spcBef>
              <a:buClr>
                <a:srgbClr val="D60093"/>
              </a:buClr>
              <a:buFont typeface="Arial" charset="0"/>
              <a:buChar char="–"/>
              <a:defRPr sz="1600">
                <a:solidFill>
                  <a:schemeClr val="tx1"/>
                </a:solidFill>
                <a:latin typeface="Arial" charset="0"/>
              </a:defRPr>
            </a:lvl4pPr>
            <a:lvl5pPr marL="2057400" indent="-228600" eaLnBrk="0" hangingPunct="0">
              <a:spcBef>
                <a:spcPct val="20000"/>
              </a:spcBef>
              <a:buClr>
                <a:srgbClr val="D60093"/>
              </a:buClr>
              <a:buChar char="»"/>
              <a:defRPr sz="1600">
                <a:solidFill>
                  <a:schemeClr val="tx1"/>
                </a:solidFill>
                <a:latin typeface="Arial" charset="0"/>
              </a:defRPr>
            </a:lvl5pPr>
            <a:lvl6pPr marL="2514600" indent="-228600" eaLnBrk="0" fontAlgn="base" hangingPunct="0">
              <a:spcBef>
                <a:spcPct val="20000"/>
              </a:spcBef>
              <a:spcAft>
                <a:spcPct val="0"/>
              </a:spcAft>
              <a:buClr>
                <a:srgbClr val="D60093"/>
              </a:buClr>
              <a:buChar char="»"/>
              <a:defRPr sz="1600">
                <a:solidFill>
                  <a:schemeClr val="tx1"/>
                </a:solidFill>
                <a:latin typeface="Arial" charset="0"/>
              </a:defRPr>
            </a:lvl6pPr>
            <a:lvl7pPr marL="2971800" indent="-228600" eaLnBrk="0" fontAlgn="base" hangingPunct="0">
              <a:spcBef>
                <a:spcPct val="20000"/>
              </a:spcBef>
              <a:spcAft>
                <a:spcPct val="0"/>
              </a:spcAft>
              <a:buClr>
                <a:srgbClr val="D60093"/>
              </a:buClr>
              <a:buChar char="»"/>
              <a:defRPr sz="1600">
                <a:solidFill>
                  <a:schemeClr val="tx1"/>
                </a:solidFill>
                <a:latin typeface="Arial" charset="0"/>
              </a:defRPr>
            </a:lvl7pPr>
            <a:lvl8pPr marL="3429000" indent="-228600" eaLnBrk="0" fontAlgn="base" hangingPunct="0">
              <a:spcBef>
                <a:spcPct val="20000"/>
              </a:spcBef>
              <a:spcAft>
                <a:spcPct val="0"/>
              </a:spcAft>
              <a:buClr>
                <a:srgbClr val="D60093"/>
              </a:buClr>
              <a:buChar char="»"/>
              <a:defRPr sz="1600">
                <a:solidFill>
                  <a:schemeClr val="tx1"/>
                </a:solidFill>
                <a:latin typeface="Arial" charset="0"/>
              </a:defRPr>
            </a:lvl8pPr>
            <a:lvl9pPr marL="3886200" indent="-228600" eaLnBrk="0" fontAlgn="base" hangingPunct="0">
              <a:spcBef>
                <a:spcPct val="20000"/>
              </a:spcBef>
              <a:spcAft>
                <a:spcPct val="0"/>
              </a:spcAft>
              <a:buClr>
                <a:srgbClr val="D60093"/>
              </a:buClr>
              <a:buChar char="»"/>
              <a:defRPr sz="1600">
                <a:solidFill>
                  <a:schemeClr val="tx1"/>
                </a:solidFill>
                <a:latin typeface="Arial" charset="0"/>
              </a:defRPr>
            </a:lvl9pPr>
          </a:lstStyle>
          <a:p>
            <a:pPr eaLnBrk="1" hangingPunct="1">
              <a:spcBef>
                <a:spcPct val="0"/>
              </a:spcBef>
              <a:buClrTx/>
              <a:buFontTx/>
              <a:buNone/>
            </a:pPr>
            <a:r>
              <a:rPr lang="fr-FR" altLang="fr-FR" sz="1000">
                <a:solidFill>
                  <a:srgbClr val="684D2A"/>
                </a:solidFill>
              </a:rPr>
              <a:t>page </a:t>
            </a:r>
            <a:fld id="{17B3B948-79E2-4029-BF3C-022F3BC91730}" type="slidenum">
              <a:rPr lang="fr-FR" altLang="fr-FR" sz="1000" smtClean="0">
                <a:solidFill>
                  <a:srgbClr val="684D2A"/>
                </a:solidFill>
              </a:rPr>
              <a:pPr eaLnBrk="1" hangingPunct="1">
                <a:spcBef>
                  <a:spcPct val="0"/>
                </a:spcBef>
                <a:buClrTx/>
                <a:buFontTx/>
                <a:buNone/>
              </a:pPr>
              <a:t>32</a:t>
            </a:fld>
            <a:endParaRPr lang="fr-FR" altLang="fr-FR" sz="1000">
              <a:solidFill>
                <a:srgbClr val="684D2A"/>
              </a:solidFill>
            </a:endParaRPr>
          </a:p>
        </p:txBody>
      </p:sp>
      <p:sp>
        <p:nvSpPr>
          <p:cNvPr id="5" name="Sous-titre 2"/>
          <p:cNvSpPr>
            <a:spLocks noGrp="1"/>
          </p:cNvSpPr>
          <p:nvPr>
            <p:ph type="subTitle" idx="4294967295"/>
          </p:nvPr>
        </p:nvSpPr>
        <p:spPr>
          <a:xfrm>
            <a:off x="1748644" y="1125538"/>
            <a:ext cx="8157356" cy="4487862"/>
          </a:xfrm>
        </p:spPr>
        <p:txBody>
          <a:bodyPr/>
          <a:lstStyle/>
          <a:p>
            <a:r>
              <a:rPr lang="fr-FR" altLang="fr-FR" sz="2000" b="1" dirty="0"/>
              <a:t>Regroupe les questions à poser</a:t>
            </a:r>
          </a:p>
          <a:p>
            <a:r>
              <a:rPr lang="fr-FR" altLang="fr-FR" sz="2000" b="1" dirty="0"/>
              <a:t>Check </a:t>
            </a:r>
            <a:r>
              <a:rPr lang="fr-FR" altLang="fr-FR" sz="2000" b="1" dirty="0" err="1"/>
              <a:t>list</a:t>
            </a:r>
            <a:endParaRPr lang="fr-FR" altLang="fr-FR" sz="2000" b="1" dirty="0"/>
          </a:p>
          <a:p>
            <a:endParaRPr lang="fr-FR" altLang="fr-FR" sz="2000" b="1" dirty="0"/>
          </a:p>
          <a:p>
            <a:endParaRPr lang="fr-FR" altLang="fr-FR" sz="2000" b="1" dirty="0"/>
          </a:p>
          <a:p>
            <a:endParaRPr lang="fr-FR" altLang="fr-FR" sz="2000" b="1" dirty="0"/>
          </a:p>
          <a:p>
            <a:endParaRPr lang="fr-FR" altLang="fr-FR" sz="2000" b="1" dirty="0"/>
          </a:p>
          <a:p>
            <a:r>
              <a:rPr lang="fr-FR" altLang="fr-FR" sz="2000" b="1" dirty="0"/>
              <a:t>Sous forme de tableau</a:t>
            </a:r>
          </a:p>
          <a:p>
            <a:endParaRPr lang="fr-FR" altLang="fr-FR" sz="2000" b="1" dirty="0"/>
          </a:p>
          <a:p>
            <a:r>
              <a:rPr lang="fr-FR" altLang="fr-FR" sz="2000" b="1" dirty="0"/>
              <a:t>Prise de note </a:t>
            </a:r>
          </a:p>
          <a:p>
            <a:r>
              <a:rPr lang="fr-FR" altLang="fr-FR" sz="2000" b="1" dirty="0"/>
              <a:t>Chapitrer : processus ou activités</a:t>
            </a:r>
          </a:p>
          <a:p>
            <a:endParaRPr lang="fr-FR" altLang="fr-FR" sz="1800" dirty="0"/>
          </a:p>
          <a:p>
            <a:endParaRPr lang="fr-FR" altLang="fr-FR" sz="2000" b="1" dirty="0"/>
          </a:p>
        </p:txBody>
      </p:sp>
      <p:pic>
        <p:nvPicPr>
          <p:cNvPr id="2" name="Image 1" descr="Capture d’écran 2015-11-08 à 00.39.58.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66622" y="2355602"/>
            <a:ext cx="8739377" cy="821370"/>
          </a:xfrm>
          <a:prstGeom prst="rect">
            <a:avLst/>
          </a:prstGeom>
        </p:spPr>
      </p:pic>
      <p:pic>
        <p:nvPicPr>
          <p:cNvPr id="3" name="Image 2"/>
          <p:cNvPicPr>
            <a:picLocks noChangeAspect="1"/>
          </p:cNvPicPr>
          <p:nvPr/>
        </p:nvPicPr>
        <p:blipFill>
          <a:blip r:embed="rId4"/>
          <a:stretch>
            <a:fillRect/>
          </a:stretch>
        </p:blipFill>
        <p:spPr>
          <a:xfrm>
            <a:off x="6836730" y="3645024"/>
            <a:ext cx="2544762" cy="2736304"/>
          </a:xfrm>
          <a:prstGeom prst="rect">
            <a:avLst/>
          </a:prstGeom>
        </p:spPr>
      </p:pic>
    </p:spTree>
    <p:extLst>
      <p:ext uri="{BB962C8B-B14F-4D97-AF65-F5344CB8AC3E}">
        <p14:creationId xmlns:p14="http://schemas.microsoft.com/office/powerpoint/2010/main" val="98801087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re 1"/>
          <p:cNvSpPr>
            <a:spLocks noGrp="1"/>
          </p:cNvSpPr>
          <p:nvPr>
            <p:ph type="ctrTitle"/>
          </p:nvPr>
        </p:nvSpPr>
        <p:spPr>
          <a:xfrm>
            <a:off x="1352600" y="152401"/>
            <a:ext cx="8312100" cy="720316"/>
          </a:xfrm>
        </p:spPr>
        <p:txBody>
          <a:bodyPr/>
          <a:lstStyle/>
          <a:p>
            <a:pPr algn="l"/>
            <a:r>
              <a:rPr lang="fr-FR" altLang="fr-FR" dirty="0"/>
              <a:t>L’audit interne : </a:t>
            </a:r>
            <a:r>
              <a:rPr lang="fr-FR" altLang="fr-FR" sz="2000" dirty="0"/>
              <a:t>les constats</a:t>
            </a:r>
            <a:endParaRPr lang="fr-FR" altLang="fr-FR" dirty="0">
              <a:solidFill>
                <a:schemeClr val="accent2"/>
              </a:solidFill>
            </a:endParaRPr>
          </a:p>
        </p:txBody>
      </p:sp>
      <p:sp>
        <p:nvSpPr>
          <p:cNvPr id="5124" name="Espace réservé du numéro de diapositive 3"/>
          <p:cNvSpPr>
            <a:spLocks noGrp="1"/>
          </p:cNvSpPr>
          <p:nvPr>
            <p:ph type="sldNum" sz="quarter" idx="10"/>
          </p:nvPr>
        </p:nvSpPr>
        <p:spPr bwMode="auto">
          <a:xfrm>
            <a:off x="8769350" y="6418263"/>
            <a:ext cx="792163" cy="439737"/>
          </a:xfrm>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eaLnBrk="0" hangingPunct="0">
              <a:spcBef>
                <a:spcPct val="20000"/>
              </a:spcBef>
              <a:buClr>
                <a:srgbClr val="7030A0"/>
              </a:buClr>
              <a:buFont typeface="Wingdings" pitchFamily="2" charset="2"/>
              <a:buChar char="q"/>
              <a:defRPr sz="2400">
                <a:solidFill>
                  <a:schemeClr val="tx1"/>
                </a:solidFill>
                <a:latin typeface="Arial" charset="0"/>
              </a:defRPr>
            </a:lvl1pPr>
            <a:lvl2pPr marL="742950" indent="-285750" eaLnBrk="0" hangingPunct="0">
              <a:spcBef>
                <a:spcPct val="20000"/>
              </a:spcBef>
              <a:buClr>
                <a:srgbClr val="D60093"/>
              </a:buClr>
              <a:buFont typeface="Wingdings" pitchFamily="2" charset="2"/>
              <a:buChar char="§"/>
              <a:defRPr sz="2000">
                <a:solidFill>
                  <a:schemeClr val="tx1"/>
                </a:solidFill>
                <a:latin typeface="Arial" charset="0"/>
              </a:defRPr>
            </a:lvl2pPr>
            <a:lvl3pPr marL="1143000" indent="-228600" eaLnBrk="0" hangingPunct="0">
              <a:spcBef>
                <a:spcPct val="20000"/>
              </a:spcBef>
              <a:buClr>
                <a:srgbClr val="D60093"/>
              </a:buClr>
              <a:buChar char="•"/>
              <a:defRPr sz="2400">
                <a:solidFill>
                  <a:schemeClr val="tx1"/>
                </a:solidFill>
                <a:latin typeface="Arial" charset="0"/>
              </a:defRPr>
            </a:lvl3pPr>
            <a:lvl4pPr marL="1600200" indent="-228600" eaLnBrk="0" hangingPunct="0">
              <a:spcBef>
                <a:spcPct val="20000"/>
              </a:spcBef>
              <a:buClr>
                <a:srgbClr val="D60093"/>
              </a:buClr>
              <a:buFont typeface="Arial" charset="0"/>
              <a:buChar char="–"/>
              <a:defRPr sz="1600">
                <a:solidFill>
                  <a:schemeClr val="tx1"/>
                </a:solidFill>
                <a:latin typeface="Arial" charset="0"/>
              </a:defRPr>
            </a:lvl4pPr>
            <a:lvl5pPr marL="2057400" indent="-228600" eaLnBrk="0" hangingPunct="0">
              <a:spcBef>
                <a:spcPct val="20000"/>
              </a:spcBef>
              <a:buClr>
                <a:srgbClr val="D60093"/>
              </a:buClr>
              <a:buChar char="»"/>
              <a:defRPr sz="1600">
                <a:solidFill>
                  <a:schemeClr val="tx1"/>
                </a:solidFill>
                <a:latin typeface="Arial" charset="0"/>
              </a:defRPr>
            </a:lvl5pPr>
            <a:lvl6pPr marL="2514600" indent="-228600" eaLnBrk="0" fontAlgn="base" hangingPunct="0">
              <a:spcBef>
                <a:spcPct val="20000"/>
              </a:spcBef>
              <a:spcAft>
                <a:spcPct val="0"/>
              </a:spcAft>
              <a:buClr>
                <a:srgbClr val="D60093"/>
              </a:buClr>
              <a:buChar char="»"/>
              <a:defRPr sz="1600">
                <a:solidFill>
                  <a:schemeClr val="tx1"/>
                </a:solidFill>
                <a:latin typeface="Arial" charset="0"/>
              </a:defRPr>
            </a:lvl6pPr>
            <a:lvl7pPr marL="2971800" indent="-228600" eaLnBrk="0" fontAlgn="base" hangingPunct="0">
              <a:spcBef>
                <a:spcPct val="20000"/>
              </a:spcBef>
              <a:spcAft>
                <a:spcPct val="0"/>
              </a:spcAft>
              <a:buClr>
                <a:srgbClr val="D60093"/>
              </a:buClr>
              <a:buChar char="»"/>
              <a:defRPr sz="1600">
                <a:solidFill>
                  <a:schemeClr val="tx1"/>
                </a:solidFill>
                <a:latin typeface="Arial" charset="0"/>
              </a:defRPr>
            </a:lvl7pPr>
            <a:lvl8pPr marL="3429000" indent="-228600" eaLnBrk="0" fontAlgn="base" hangingPunct="0">
              <a:spcBef>
                <a:spcPct val="20000"/>
              </a:spcBef>
              <a:spcAft>
                <a:spcPct val="0"/>
              </a:spcAft>
              <a:buClr>
                <a:srgbClr val="D60093"/>
              </a:buClr>
              <a:buChar char="»"/>
              <a:defRPr sz="1600">
                <a:solidFill>
                  <a:schemeClr val="tx1"/>
                </a:solidFill>
                <a:latin typeface="Arial" charset="0"/>
              </a:defRPr>
            </a:lvl8pPr>
            <a:lvl9pPr marL="3886200" indent="-228600" eaLnBrk="0" fontAlgn="base" hangingPunct="0">
              <a:spcBef>
                <a:spcPct val="20000"/>
              </a:spcBef>
              <a:spcAft>
                <a:spcPct val="0"/>
              </a:spcAft>
              <a:buClr>
                <a:srgbClr val="D60093"/>
              </a:buClr>
              <a:buChar char="»"/>
              <a:defRPr sz="1600">
                <a:solidFill>
                  <a:schemeClr val="tx1"/>
                </a:solidFill>
                <a:latin typeface="Arial" charset="0"/>
              </a:defRPr>
            </a:lvl9pPr>
          </a:lstStyle>
          <a:p>
            <a:pPr eaLnBrk="1" hangingPunct="1">
              <a:spcBef>
                <a:spcPct val="0"/>
              </a:spcBef>
              <a:buClrTx/>
              <a:buFontTx/>
              <a:buNone/>
            </a:pPr>
            <a:r>
              <a:rPr lang="fr-FR" altLang="fr-FR" sz="1000">
                <a:solidFill>
                  <a:srgbClr val="684D2A"/>
                </a:solidFill>
              </a:rPr>
              <a:t>page </a:t>
            </a:r>
            <a:fld id="{17B3B948-79E2-4029-BF3C-022F3BC91730}" type="slidenum">
              <a:rPr lang="fr-FR" altLang="fr-FR" sz="1000" smtClean="0">
                <a:solidFill>
                  <a:srgbClr val="684D2A"/>
                </a:solidFill>
              </a:rPr>
              <a:pPr eaLnBrk="1" hangingPunct="1">
                <a:spcBef>
                  <a:spcPct val="0"/>
                </a:spcBef>
                <a:buClrTx/>
                <a:buFontTx/>
                <a:buNone/>
              </a:pPr>
              <a:t>33</a:t>
            </a:fld>
            <a:endParaRPr lang="fr-FR" altLang="fr-FR" sz="1000">
              <a:solidFill>
                <a:srgbClr val="684D2A"/>
              </a:solidFill>
            </a:endParaRPr>
          </a:p>
        </p:txBody>
      </p:sp>
      <p:sp>
        <p:nvSpPr>
          <p:cNvPr id="5" name="Sous-titre 2"/>
          <p:cNvSpPr>
            <a:spLocks noGrp="1"/>
          </p:cNvSpPr>
          <p:nvPr>
            <p:ph type="subTitle" idx="4294967295"/>
          </p:nvPr>
        </p:nvSpPr>
        <p:spPr>
          <a:xfrm>
            <a:off x="1748644" y="1125538"/>
            <a:ext cx="8157356" cy="4487862"/>
          </a:xfrm>
        </p:spPr>
        <p:txBody>
          <a:bodyPr/>
          <a:lstStyle/>
          <a:p>
            <a:r>
              <a:rPr lang="fr-FR" sz="1600" b="1" u="sng" dirty="0">
                <a:solidFill>
                  <a:srgbClr val="FF0000"/>
                </a:solidFill>
                <a:latin typeface="Calibri"/>
                <a:ea typeface="Calibri"/>
                <a:cs typeface="Calibri"/>
              </a:rPr>
              <a:t>NON-CONFORMITE MAJEURE (</a:t>
            </a:r>
            <a:r>
              <a:rPr lang="fr-FR" sz="1600" b="1" u="sng" dirty="0" err="1">
                <a:solidFill>
                  <a:srgbClr val="FF0000"/>
                </a:solidFill>
                <a:latin typeface="Calibri"/>
                <a:ea typeface="Calibri"/>
                <a:cs typeface="Calibri"/>
              </a:rPr>
              <a:t>NCMaj</a:t>
            </a:r>
            <a:r>
              <a:rPr lang="fr-FR" sz="1600" b="1" u="sng" dirty="0">
                <a:solidFill>
                  <a:srgbClr val="FF0000"/>
                </a:solidFill>
                <a:latin typeface="Calibri"/>
                <a:ea typeface="Calibri"/>
                <a:cs typeface="Calibri"/>
              </a:rPr>
              <a:t>)</a:t>
            </a:r>
          </a:p>
          <a:p>
            <a:pPr marL="0" indent="0">
              <a:buNone/>
            </a:pPr>
            <a:r>
              <a:rPr lang="fr-FR" sz="1600" dirty="0">
                <a:solidFill>
                  <a:srgbClr val="000000"/>
                </a:solidFill>
                <a:latin typeface="Calibri"/>
                <a:ea typeface="Calibri"/>
                <a:cs typeface="Calibri"/>
              </a:rPr>
              <a:t>Non-satisfaction d’une exigence du référentiel touchant l’organisation, l’application ou la formalisation du Système de Management et entraînant un risque avéré (c’est-à-dire fondé sur des éléments objectifs) de non-respect, récurrent ou unique en cas de risque très important, d’une exigence spécifiée. Non-satisfaction d’une exigence mettant en cause l’efficacité ou l’amélioration du Système de Management.</a:t>
            </a:r>
          </a:p>
          <a:p>
            <a:endParaRPr lang="fr-FR" sz="1600" dirty="0">
              <a:solidFill>
                <a:srgbClr val="000000"/>
              </a:solidFill>
              <a:latin typeface="Calibri"/>
              <a:ea typeface="Calibri"/>
              <a:cs typeface="Calibri"/>
            </a:endParaRPr>
          </a:p>
          <a:p>
            <a:r>
              <a:rPr lang="fr-FR" sz="1600" b="1" u="sng" dirty="0">
                <a:solidFill>
                  <a:srgbClr val="FF0000"/>
                </a:solidFill>
                <a:latin typeface="Calibri"/>
                <a:ea typeface="Calibri"/>
                <a:cs typeface="Calibri"/>
              </a:rPr>
              <a:t>NON-CONFORMITE MINEURE (</a:t>
            </a:r>
            <a:r>
              <a:rPr lang="fr-FR" sz="1600" b="1" u="sng" dirty="0" err="1">
                <a:solidFill>
                  <a:srgbClr val="FF0000"/>
                </a:solidFill>
                <a:latin typeface="Calibri"/>
                <a:ea typeface="Calibri"/>
                <a:cs typeface="Calibri"/>
              </a:rPr>
              <a:t>NCMin</a:t>
            </a:r>
            <a:r>
              <a:rPr lang="fr-FR" sz="1600" b="1" u="sng" dirty="0">
                <a:solidFill>
                  <a:srgbClr val="FF0000"/>
                </a:solidFill>
                <a:latin typeface="Calibri"/>
                <a:ea typeface="Calibri"/>
                <a:cs typeface="Calibri"/>
              </a:rPr>
              <a:t>)</a:t>
            </a:r>
          </a:p>
          <a:p>
            <a:pPr marL="0" indent="0">
              <a:buNone/>
            </a:pPr>
            <a:r>
              <a:rPr lang="fr-FR" sz="1600" dirty="0">
                <a:solidFill>
                  <a:srgbClr val="000000"/>
                </a:solidFill>
                <a:latin typeface="Calibri"/>
                <a:ea typeface="Calibri"/>
                <a:cs typeface="Calibri"/>
              </a:rPr>
              <a:t>Non-satisfaction d’une exigence du référentiel n’entraînant pas de risque important de non-respect d’une exigence spécifiée. Non-satisfaction d’une exigence ne compromettant pas l’efficacité ou l’amélioration du Système de Management.</a:t>
            </a:r>
          </a:p>
          <a:p>
            <a:pPr marL="0" indent="0">
              <a:buNone/>
            </a:pPr>
            <a:endParaRPr lang="fr-FR" sz="1600" dirty="0">
              <a:solidFill>
                <a:srgbClr val="000000"/>
              </a:solidFill>
              <a:latin typeface="Calibri"/>
              <a:ea typeface="Calibri"/>
              <a:cs typeface="Calibri"/>
            </a:endParaRPr>
          </a:p>
          <a:p>
            <a:r>
              <a:rPr lang="fr-FR" sz="1600" b="1" u="sng" dirty="0">
                <a:solidFill>
                  <a:srgbClr val="F79646"/>
                </a:solidFill>
                <a:latin typeface="Calibri"/>
                <a:ea typeface="Calibri"/>
                <a:cs typeface="Calibri"/>
              </a:rPr>
              <a:t>POINT SENSIBLE (PS)</a:t>
            </a:r>
          </a:p>
          <a:p>
            <a:pPr marL="0" indent="0">
              <a:buNone/>
            </a:pPr>
            <a:r>
              <a:rPr lang="fr-FR" sz="1600" dirty="0">
                <a:solidFill>
                  <a:srgbClr val="000000"/>
                </a:solidFill>
                <a:latin typeface="Calibri"/>
                <a:ea typeface="Calibri"/>
                <a:cs typeface="Calibri"/>
              </a:rPr>
              <a:t>Elément du Système de Management sur lequel des preuves d’audit montrent que l’organisme, actuellement conforme, risque de ne plus atteindre les exigences du référentiel à court ou moyen terme.</a:t>
            </a:r>
            <a:endParaRPr lang="fr-FR" altLang="fr-FR" sz="1600" b="1" dirty="0"/>
          </a:p>
        </p:txBody>
      </p:sp>
    </p:spTree>
    <p:extLst>
      <p:ext uri="{BB962C8B-B14F-4D97-AF65-F5344CB8AC3E}">
        <p14:creationId xmlns:p14="http://schemas.microsoft.com/office/powerpoint/2010/main" val="257223510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re 1"/>
          <p:cNvSpPr>
            <a:spLocks noGrp="1"/>
          </p:cNvSpPr>
          <p:nvPr>
            <p:ph type="ctrTitle"/>
          </p:nvPr>
        </p:nvSpPr>
        <p:spPr>
          <a:xfrm>
            <a:off x="1352600" y="152401"/>
            <a:ext cx="8312100" cy="720316"/>
          </a:xfrm>
        </p:spPr>
        <p:txBody>
          <a:bodyPr/>
          <a:lstStyle/>
          <a:p>
            <a:pPr algn="l"/>
            <a:r>
              <a:rPr lang="fr-FR" altLang="fr-FR" dirty="0"/>
              <a:t>L’audit interne : </a:t>
            </a:r>
            <a:r>
              <a:rPr lang="fr-FR" altLang="fr-FR" sz="2000" dirty="0"/>
              <a:t>les constats</a:t>
            </a:r>
            <a:endParaRPr lang="fr-FR" altLang="fr-FR" dirty="0">
              <a:solidFill>
                <a:schemeClr val="accent2"/>
              </a:solidFill>
            </a:endParaRPr>
          </a:p>
        </p:txBody>
      </p:sp>
      <p:sp>
        <p:nvSpPr>
          <p:cNvPr id="5124" name="Espace réservé du numéro de diapositive 3"/>
          <p:cNvSpPr>
            <a:spLocks noGrp="1"/>
          </p:cNvSpPr>
          <p:nvPr>
            <p:ph type="sldNum" sz="quarter" idx="10"/>
          </p:nvPr>
        </p:nvSpPr>
        <p:spPr bwMode="auto">
          <a:xfrm>
            <a:off x="8769350" y="6418263"/>
            <a:ext cx="792163" cy="439737"/>
          </a:xfrm>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eaLnBrk="0" hangingPunct="0">
              <a:spcBef>
                <a:spcPct val="20000"/>
              </a:spcBef>
              <a:buClr>
                <a:srgbClr val="7030A0"/>
              </a:buClr>
              <a:buFont typeface="Wingdings" pitchFamily="2" charset="2"/>
              <a:buChar char="q"/>
              <a:defRPr sz="2400">
                <a:solidFill>
                  <a:schemeClr val="tx1"/>
                </a:solidFill>
                <a:latin typeface="Arial" charset="0"/>
              </a:defRPr>
            </a:lvl1pPr>
            <a:lvl2pPr marL="742950" indent="-285750" eaLnBrk="0" hangingPunct="0">
              <a:spcBef>
                <a:spcPct val="20000"/>
              </a:spcBef>
              <a:buClr>
                <a:srgbClr val="D60093"/>
              </a:buClr>
              <a:buFont typeface="Wingdings" pitchFamily="2" charset="2"/>
              <a:buChar char="§"/>
              <a:defRPr sz="2000">
                <a:solidFill>
                  <a:schemeClr val="tx1"/>
                </a:solidFill>
                <a:latin typeface="Arial" charset="0"/>
              </a:defRPr>
            </a:lvl2pPr>
            <a:lvl3pPr marL="1143000" indent="-228600" eaLnBrk="0" hangingPunct="0">
              <a:spcBef>
                <a:spcPct val="20000"/>
              </a:spcBef>
              <a:buClr>
                <a:srgbClr val="D60093"/>
              </a:buClr>
              <a:buChar char="•"/>
              <a:defRPr sz="2400">
                <a:solidFill>
                  <a:schemeClr val="tx1"/>
                </a:solidFill>
                <a:latin typeface="Arial" charset="0"/>
              </a:defRPr>
            </a:lvl3pPr>
            <a:lvl4pPr marL="1600200" indent="-228600" eaLnBrk="0" hangingPunct="0">
              <a:spcBef>
                <a:spcPct val="20000"/>
              </a:spcBef>
              <a:buClr>
                <a:srgbClr val="D60093"/>
              </a:buClr>
              <a:buFont typeface="Arial" charset="0"/>
              <a:buChar char="–"/>
              <a:defRPr sz="1600">
                <a:solidFill>
                  <a:schemeClr val="tx1"/>
                </a:solidFill>
                <a:latin typeface="Arial" charset="0"/>
              </a:defRPr>
            </a:lvl4pPr>
            <a:lvl5pPr marL="2057400" indent="-228600" eaLnBrk="0" hangingPunct="0">
              <a:spcBef>
                <a:spcPct val="20000"/>
              </a:spcBef>
              <a:buClr>
                <a:srgbClr val="D60093"/>
              </a:buClr>
              <a:buChar char="»"/>
              <a:defRPr sz="1600">
                <a:solidFill>
                  <a:schemeClr val="tx1"/>
                </a:solidFill>
                <a:latin typeface="Arial" charset="0"/>
              </a:defRPr>
            </a:lvl5pPr>
            <a:lvl6pPr marL="2514600" indent="-228600" eaLnBrk="0" fontAlgn="base" hangingPunct="0">
              <a:spcBef>
                <a:spcPct val="20000"/>
              </a:spcBef>
              <a:spcAft>
                <a:spcPct val="0"/>
              </a:spcAft>
              <a:buClr>
                <a:srgbClr val="D60093"/>
              </a:buClr>
              <a:buChar char="»"/>
              <a:defRPr sz="1600">
                <a:solidFill>
                  <a:schemeClr val="tx1"/>
                </a:solidFill>
                <a:latin typeface="Arial" charset="0"/>
              </a:defRPr>
            </a:lvl6pPr>
            <a:lvl7pPr marL="2971800" indent="-228600" eaLnBrk="0" fontAlgn="base" hangingPunct="0">
              <a:spcBef>
                <a:spcPct val="20000"/>
              </a:spcBef>
              <a:spcAft>
                <a:spcPct val="0"/>
              </a:spcAft>
              <a:buClr>
                <a:srgbClr val="D60093"/>
              </a:buClr>
              <a:buChar char="»"/>
              <a:defRPr sz="1600">
                <a:solidFill>
                  <a:schemeClr val="tx1"/>
                </a:solidFill>
                <a:latin typeface="Arial" charset="0"/>
              </a:defRPr>
            </a:lvl7pPr>
            <a:lvl8pPr marL="3429000" indent="-228600" eaLnBrk="0" fontAlgn="base" hangingPunct="0">
              <a:spcBef>
                <a:spcPct val="20000"/>
              </a:spcBef>
              <a:spcAft>
                <a:spcPct val="0"/>
              </a:spcAft>
              <a:buClr>
                <a:srgbClr val="D60093"/>
              </a:buClr>
              <a:buChar char="»"/>
              <a:defRPr sz="1600">
                <a:solidFill>
                  <a:schemeClr val="tx1"/>
                </a:solidFill>
                <a:latin typeface="Arial" charset="0"/>
              </a:defRPr>
            </a:lvl8pPr>
            <a:lvl9pPr marL="3886200" indent="-228600" eaLnBrk="0" fontAlgn="base" hangingPunct="0">
              <a:spcBef>
                <a:spcPct val="20000"/>
              </a:spcBef>
              <a:spcAft>
                <a:spcPct val="0"/>
              </a:spcAft>
              <a:buClr>
                <a:srgbClr val="D60093"/>
              </a:buClr>
              <a:buChar char="»"/>
              <a:defRPr sz="1600">
                <a:solidFill>
                  <a:schemeClr val="tx1"/>
                </a:solidFill>
                <a:latin typeface="Arial" charset="0"/>
              </a:defRPr>
            </a:lvl9pPr>
          </a:lstStyle>
          <a:p>
            <a:pPr eaLnBrk="1" hangingPunct="1">
              <a:spcBef>
                <a:spcPct val="0"/>
              </a:spcBef>
              <a:buClrTx/>
              <a:buFontTx/>
              <a:buNone/>
            </a:pPr>
            <a:r>
              <a:rPr lang="fr-FR" altLang="fr-FR" sz="1000">
                <a:solidFill>
                  <a:srgbClr val="684D2A"/>
                </a:solidFill>
              </a:rPr>
              <a:t>page </a:t>
            </a:r>
            <a:fld id="{17B3B948-79E2-4029-BF3C-022F3BC91730}" type="slidenum">
              <a:rPr lang="fr-FR" altLang="fr-FR" sz="1000" smtClean="0">
                <a:solidFill>
                  <a:srgbClr val="684D2A"/>
                </a:solidFill>
              </a:rPr>
              <a:pPr eaLnBrk="1" hangingPunct="1">
                <a:spcBef>
                  <a:spcPct val="0"/>
                </a:spcBef>
                <a:buClrTx/>
                <a:buFontTx/>
                <a:buNone/>
              </a:pPr>
              <a:t>34</a:t>
            </a:fld>
            <a:endParaRPr lang="fr-FR" altLang="fr-FR" sz="1000">
              <a:solidFill>
                <a:srgbClr val="684D2A"/>
              </a:solidFill>
            </a:endParaRPr>
          </a:p>
        </p:txBody>
      </p:sp>
      <p:sp>
        <p:nvSpPr>
          <p:cNvPr id="5" name="Sous-titre 2"/>
          <p:cNvSpPr>
            <a:spLocks noGrp="1"/>
          </p:cNvSpPr>
          <p:nvPr>
            <p:ph type="subTitle" idx="4294967295"/>
          </p:nvPr>
        </p:nvSpPr>
        <p:spPr>
          <a:xfrm>
            <a:off x="1748644" y="1125538"/>
            <a:ext cx="5544616" cy="4487862"/>
          </a:xfrm>
        </p:spPr>
        <p:txBody>
          <a:bodyPr/>
          <a:lstStyle/>
          <a:p>
            <a:r>
              <a:rPr lang="fr-FR" sz="1600" b="1" u="sng" dirty="0">
                <a:solidFill>
                  <a:srgbClr val="548DD4"/>
                </a:solidFill>
                <a:latin typeface="Calibri"/>
                <a:ea typeface="Calibri"/>
                <a:cs typeface="Calibri"/>
              </a:rPr>
              <a:t>PISTE DE PROGRES (PP)</a:t>
            </a:r>
          </a:p>
          <a:p>
            <a:pPr marL="0" indent="0" algn="just">
              <a:buNone/>
            </a:pPr>
            <a:r>
              <a:rPr lang="fr-FR" sz="1600" dirty="0">
                <a:solidFill>
                  <a:srgbClr val="000000"/>
                </a:solidFill>
                <a:latin typeface="Calibri"/>
                <a:ea typeface="Calibri"/>
                <a:cs typeface="Calibri"/>
              </a:rPr>
              <a:t>Voie identifiée sur laquelle l’organisme peut progresser. La définition de la Piste de Progrès correspond, au terme « opportunité d’amélioration ». La Piste de Progrès donne à l’organisme Client la possibilité : soit de dépasser les exigences du référentiel d’audit pour un élément de son Système de Management ou soit d’améliorer la performance d’un élément de son Système de Management sans toutefois dépasser les exigences du référentiel d’audit.</a:t>
            </a:r>
          </a:p>
        </p:txBody>
      </p:sp>
      <p:pic>
        <p:nvPicPr>
          <p:cNvPr id="2" name="Image 1"/>
          <p:cNvPicPr>
            <a:picLocks noChangeAspect="1"/>
          </p:cNvPicPr>
          <p:nvPr/>
        </p:nvPicPr>
        <p:blipFill>
          <a:blip r:embed="rId2"/>
          <a:stretch>
            <a:fillRect/>
          </a:stretch>
        </p:blipFill>
        <p:spPr>
          <a:xfrm>
            <a:off x="1352600" y="3573016"/>
            <a:ext cx="1676400" cy="2133600"/>
          </a:xfrm>
          <a:prstGeom prst="rect">
            <a:avLst/>
          </a:prstGeom>
        </p:spPr>
      </p:pic>
      <p:sp>
        <p:nvSpPr>
          <p:cNvPr id="6" name="Sous-titre 2"/>
          <p:cNvSpPr>
            <a:spLocks noGrp="1"/>
          </p:cNvSpPr>
          <p:nvPr>
            <p:ph type="subTitle" idx="4294967295"/>
          </p:nvPr>
        </p:nvSpPr>
        <p:spPr>
          <a:xfrm>
            <a:off x="3764868" y="3789040"/>
            <a:ext cx="6141132" cy="1656184"/>
          </a:xfrm>
        </p:spPr>
        <p:txBody>
          <a:bodyPr/>
          <a:lstStyle/>
          <a:p>
            <a:pPr marL="0" indent="0">
              <a:buNone/>
            </a:pPr>
            <a:endParaRPr lang="fr-FR" sz="1600" dirty="0">
              <a:solidFill>
                <a:srgbClr val="000000"/>
              </a:solidFill>
              <a:latin typeface="Calibri"/>
              <a:ea typeface="Calibri"/>
              <a:cs typeface="Calibri"/>
            </a:endParaRPr>
          </a:p>
          <a:p>
            <a:r>
              <a:rPr lang="fr-FR" sz="1600" b="1" u="sng" dirty="0">
                <a:solidFill>
                  <a:srgbClr val="00B050"/>
                </a:solidFill>
                <a:latin typeface="Calibri"/>
                <a:ea typeface="Calibri"/>
                <a:cs typeface="Calibri"/>
              </a:rPr>
              <a:t>POINT FORT (PF)</a:t>
            </a:r>
          </a:p>
          <a:p>
            <a:pPr marL="0" indent="0">
              <a:buNone/>
            </a:pPr>
            <a:r>
              <a:rPr lang="fr-FR" sz="1600" dirty="0">
                <a:solidFill>
                  <a:srgbClr val="000000"/>
                </a:solidFill>
                <a:latin typeface="Calibri"/>
                <a:ea typeface="Calibri"/>
                <a:cs typeface="Calibri"/>
              </a:rPr>
              <a:t>Elément du Système de Management sur lequel l’organisme soit dépassé les exigences du référentiel d’audit, soit se distingue par une pratique, méthode ou technique performante.</a:t>
            </a:r>
            <a:endParaRPr lang="fr-FR" altLang="fr-FR" sz="1600" b="1" dirty="0"/>
          </a:p>
        </p:txBody>
      </p:sp>
      <p:pic>
        <p:nvPicPr>
          <p:cNvPr id="3" name="Image 2"/>
          <p:cNvPicPr>
            <a:picLocks noChangeAspect="1"/>
          </p:cNvPicPr>
          <p:nvPr/>
        </p:nvPicPr>
        <p:blipFill>
          <a:blip r:embed="rId3"/>
          <a:stretch>
            <a:fillRect/>
          </a:stretch>
        </p:blipFill>
        <p:spPr>
          <a:xfrm>
            <a:off x="7509284" y="1196752"/>
            <a:ext cx="1924094" cy="2243212"/>
          </a:xfrm>
          <a:prstGeom prst="rect">
            <a:avLst/>
          </a:prstGeom>
        </p:spPr>
      </p:pic>
    </p:spTree>
    <p:extLst>
      <p:ext uri="{BB962C8B-B14F-4D97-AF65-F5344CB8AC3E}">
        <p14:creationId xmlns:p14="http://schemas.microsoft.com/office/powerpoint/2010/main" val="13990397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re 1"/>
          <p:cNvSpPr>
            <a:spLocks noGrp="1"/>
          </p:cNvSpPr>
          <p:nvPr>
            <p:ph type="ctrTitle"/>
          </p:nvPr>
        </p:nvSpPr>
        <p:spPr>
          <a:xfrm>
            <a:off x="1352600" y="152401"/>
            <a:ext cx="8312100" cy="720316"/>
          </a:xfrm>
        </p:spPr>
        <p:txBody>
          <a:bodyPr/>
          <a:lstStyle/>
          <a:p>
            <a:pPr algn="l"/>
            <a:r>
              <a:rPr lang="fr-FR" altLang="fr-FR" dirty="0"/>
              <a:t>L’audit interne : </a:t>
            </a:r>
            <a:r>
              <a:rPr lang="fr-FR" altLang="fr-FR" sz="2000" dirty="0"/>
              <a:t>Le rapport d’audit</a:t>
            </a:r>
            <a:endParaRPr lang="fr-FR" altLang="fr-FR" dirty="0">
              <a:solidFill>
                <a:schemeClr val="accent2"/>
              </a:solidFill>
            </a:endParaRPr>
          </a:p>
        </p:txBody>
      </p:sp>
      <p:sp>
        <p:nvSpPr>
          <p:cNvPr id="5124" name="Espace réservé du numéro de diapositive 3"/>
          <p:cNvSpPr>
            <a:spLocks noGrp="1"/>
          </p:cNvSpPr>
          <p:nvPr>
            <p:ph type="sldNum" sz="quarter" idx="10"/>
          </p:nvPr>
        </p:nvSpPr>
        <p:spPr bwMode="auto">
          <a:xfrm>
            <a:off x="8769350" y="6418263"/>
            <a:ext cx="792163" cy="439737"/>
          </a:xfrm>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eaLnBrk="0" hangingPunct="0">
              <a:spcBef>
                <a:spcPct val="20000"/>
              </a:spcBef>
              <a:buClr>
                <a:srgbClr val="7030A0"/>
              </a:buClr>
              <a:buFont typeface="Wingdings" pitchFamily="2" charset="2"/>
              <a:buChar char="q"/>
              <a:defRPr sz="2400">
                <a:solidFill>
                  <a:schemeClr val="tx1"/>
                </a:solidFill>
                <a:latin typeface="Arial" charset="0"/>
              </a:defRPr>
            </a:lvl1pPr>
            <a:lvl2pPr marL="742950" indent="-285750" eaLnBrk="0" hangingPunct="0">
              <a:spcBef>
                <a:spcPct val="20000"/>
              </a:spcBef>
              <a:buClr>
                <a:srgbClr val="D60093"/>
              </a:buClr>
              <a:buFont typeface="Wingdings" pitchFamily="2" charset="2"/>
              <a:buChar char="§"/>
              <a:defRPr sz="2000">
                <a:solidFill>
                  <a:schemeClr val="tx1"/>
                </a:solidFill>
                <a:latin typeface="Arial" charset="0"/>
              </a:defRPr>
            </a:lvl2pPr>
            <a:lvl3pPr marL="1143000" indent="-228600" eaLnBrk="0" hangingPunct="0">
              <a:spcBef>
                <a:spcPct val="20000"/>
              </a:spcBef>
              <a:buClr>
                <a:srgbClr val="D60093"/>
              </a:buClr>
              <a:buChar char="•"/>
              <a:defRPr sz="2400">
                <a:solidFill>
                  <a:schemeClr val="tx1"/>
                </a:solidFill>
                <a:latin typeface="Arial" charset="0"/>
              </a:defRPr>
            </a:lvl3pPr>
            <a:lvl4pPr marL="1600200" indent="-228600" eaLnBrk="0" hangingPunct="0">
              <a:spcBef>
                <a:spcPct val="20000"/>
              </a:spcBef>
              <a:buClr>
                <a:srgbClr val="D60093"/>
              </a:buClr>
              <a:buFont typeface="Arial" charset="0"/>
              <a:buChar char="–"/>
              <a:defRPr sz="1600">
                <a:solidFill>
                  <a:schemeClr val="tx1"/>
                </a:solidFill>
                <a:latin typeface="Arial" charset="0"/>
              </a:defRPr>
            </a:lvl4pPr>
            <a:lvl5pPr marL="2057400" indent="-228600" eaLnBrk="0" hangingPunct="0">
              <a:spcBef>
                <a:spcPct val="20000"/>
              </a:spcBef>
              <a:buClr>
                <a:srgbClr val="D60093"/>
              </a:buClr>
              <a:buChar char="»"/>
              <a:defRPr sz="1600">
                <a:solidFill>
                  <a:schemeClr val="tx1"/>
                </a:solidFill>
                <a:latin typeface="Arial" charset="0"/>
              </a:defRPr>
            </a:lvl5pPr>
            <a:lvl6pPr marL="2514600" indent="-228600" eaLnBrk="0" fontAlgn="base" hangingPunct="0">
              <a:spcBef>
                <a:spcPct val="20000"/>
              </a:spcBef>
              <a:spcAft>
                <a:spcPct val="0"/>
              </a:spcAft>
              <a:buClr>
                <a:srgbClr val="D60093"/>
              </a:buClr>
              <a:buChar char="»"/>
              <a:defRPr sz="1600">
                <a:solidFill>
                  <a:schemeClr val="tx1"/>
                </a:solidFill>
                <a:latin typeface="Arial" charset="0"/>
              </a:defRPr>
            </a:lvl6pPr>
            <a:lvl7pPr marL="2971800" indent="-228600" eaLnBrk="0" fontAlgn="base" hangingPunct="0">
              <a:spcBef>
                <a:spcPct val="20000"/>
              </a:spcBef>
              <a:spcAft>
                <a:spcPct val="0"/>
              </a:spcAft>
              <a:buClr>
                <a:srgbClr val="D60093"/>
              </a:buClr>
              <a:buChar char="»"/>
              <a:defRPr sz="1600">
                <a:solidFill>
                  <a:schemeClr val="tx1"/>
                </a:solidFill>
                <a:latin typeface="Arial" charset="0"/>
              </a:defRPr>
            </a:lvl7pPr>
            <a:lvl8pPr marL="3429000" indent="-228600" eaLnBrk="0" fontAlgn="base" hangingPunct="0">
              <a:spcBef>
                <a:spcPct val="20000"/>
              </a:spcBef>
              <a:spcAft>
                <a:spcPct val="0"/>
              </a:spcAft>
              <a:buClr>
                <a:srgbClr val="D60093"/>
              </a:buClr>
              <a:buChar char="»"/>
              <a:defRPr sz="1600">
                <a:solidFill>
                  <a:schemeClr val="tx1"/>
                </a:solidFill>
                <a:latin typeface="Arial" charset="0"/>
              </a:defRPr>
            </a:lvl8pPr>
            <a:lvl9pPr marL="3886200" indent="-228600" eaLnBrk="0" fontAlgn="base" hangingPunct="0">
              <a:spcBef>
                <a:spcPct val="20000"/>
              </a:spcBef>
              <a:spcAft>
                <a:spcPct val="0"/>
              </a:spcAft>
              <a:buClr>
                <a:srgbClr val="D60093"/>
              </a:buClr>
              <a:buChar char="»"/>
              <a:defRPr sz="1600">
                <a:solidFill>
                  <a:schemeClr val="tx1"/>
                </a:solidFill>
                <a:latin typeface="Arial" charset="0"/>
              </a:defRPr>
            </a:lvl9pPr>
          </a:lstStyle>
          <a:p>
            <a:pPr eaLnBrk="1" hangingPunct="1">
              <a:spcBef>
                <a:spcPct val="0"/>
              </a:spcBef>
              <a:buClrTx/>
              <a:buFontTx/>
              <a:buNone/>
            </a:pPr>
            <a:r>
              <a:rPr lang="fr-FR" altLang="fr-FR" sz="1000">
                <a:solidFill>
                  <a:srgbClr val="684D2A"/>
                </a:solidFill>
              </a:rPr>
              <a:t>page </a:t>
            </a:r>
            <a:fld id="{17B3B948-79E2-4029-BF3C-022F3BC91730}" type="slidenum">
              <a:rPr lang="fr-FR" altLang="fr-FR" sz="1000" smtClean="0">
                <a:solidFill>
                  <a:srgbClr val="684D2A"/>
                </a:solidFill>
              </a:rPr>
              <a:pPr eaLnBrk="1" hangingPunct="1">
                <a:spcBef>
                  <a:spcPct val="0"/>
                </a:spcBef>
                <a:buClrTx/>
                <a:buFontTx/>
                <a:buNone/>
              </a:pPr>
              <a:t>35</a:t>
            </a:fld>
            <a:endParaRPr lang="fr-FR" altLang="fr-FR" sz="1000">
              <a:solidFill>
                <a:srgbClr val="684D2A"/>
              </a:solidFill>
            </a:endParaRPr>
          </a:p>
        </p:txBody>
      </p:sp>
      <p:sp>
        <p:nvSpPr>
          <p:cNvPr id="5" name="Sous-titre 2"/>
          <p:cNvSpPr>
            <a:spLocks noGrp="1"/>
          </p:cNvSpPr>
          <p:nvPr>
            <p:ph type="subTitle" idx="4294967295"/>
          </p:nvPr>
        </p:nvSpPr>
        <p:spPr>
          <a:xfrm>
            <a:off x="1748644" y="1125538"/>
            <a:ext cx="8157356" cy="4487862"/>
          </a:xfrm>
        </p:spPr>
        <p:txBody>
          <a:bodyPr/>
          <a:lstStyle/>
          <a:p>
            <a:r>
              <a:rPr lang="fr-FR" altLang="fr-FR" b="1" dirty="0"/>
              <a:t>Rappels des conditions d’audit</a:t>
            </a:r>
          </a:p>
          <a:p>
            <a:endParaRPr lang="fr-FR" altLang="fr-FR" b="1" dirty="0"/>
          </a:p>
          <a:p>
            <a:r>
              <a:rPr lang="fr-FR" altLang="fr-FR" b="1" dirty="0"/>
              <a:t>Nombre et Type de constats</a:t>
            </a:r>
          </a:p>
          <a:p>
            <a:endParaRPr lang="fr-FR" altLang="fr-FR" b="1" dirty="0"/>
          </a:p>
          <a:p>
            <a:r>
              <a:rPr lang="fr-FR" altLang="fr-FR" b="1" dirty="0"/>
              <a:t>Appréciation générale sur le processus</a:t>
            </a:r>
          </a:p>
          <a:p>
            <a:endParaRPr lang="fr-FR" altLang="fr-FR" b="1" dirty="0"/>
          </a:p>
          <a:p>
            <a:r>
              <a:rPr lang="fr-FR" altLang="fr-FR" b="1" dirty="0"/>
              <a:t>Les constats</a:t>
            </a:r>
          </a:p>
        </p:txBody>
      </p:sp>
      <p:pic>
        <p:nvPicPr>
          <p:cNvPr id="6" name="Image 5"/>
          <p:cNvPicPr>
            <a:picLocks noChangeAspect="1"/>
          </p:cNvPicPr>
          <p:nvPr/>
        </p:nvPicPr>
        <p:blipFill>
          <a:blip r:embed="rId3">
            <a:clrChange>
              <a:clrFrom>
                <a:srgbClr val="FCFCFC"/>
              </a:clrFrom>
              <a:clrTo>
                <a:srgbClr val="FCFCFC">
                  <a:alpha val="0"/>
                </a:srgbClr>
              </a:clrTo>
            </a:clrChange>
          </a:blip>
          <a:stretch>
            <a:fillRect/>
          </a:stretch>
        </p:blipFill>
        <p:spPr>
          <a:xfrm>
            <a:off x="6141132" y="3320988"/>
            <a:ext cx="3513643" cy="2916324"/>
          </a:xfrm>
          <a:prstGeom prst="rect">
            <a:avLst/>
          </a:prstGeom>
        </p:spPr>
      </p:pic>
    </p:spTree>
    <p:extLst>
      <p:ext uri="{BB962C8B-B14F-4D97-AF65-F5344CB8AC3E}">
        <p14:creationId xmlns:p14="http://schemas.microsoft.com/office/powerpoint/2010/main" val="132220272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 name="Rectangle à coins arrondis 1"/>
          <p:cNvSpPr/>
          <p:nvPr/>
        </p:nvSpPr>
        <p:spPr>
          <a:xfrm>
            <a:off x="850956" y="908720"/>
            <a:ext cx="8710556" cy="1440000"/>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fr-FR" dirty="0">
              <a:solidFill>
                <a:schemeClr val="tx2">
                  <a:lumMod val="60000"/>
                  <a:lumOff val="40000"/>
                </a:schemeClr>
              </a:solidFill>
            </a:endParaRPr>
          </a:p>
        </p:txBody>
      </p:sp>
      <p:sp>
        <p:nvSpPr>
          <p:cNvPr id="53" name="Rectangle à coins arrondis 5"/>
          <p:cNvSpPr/>
          <p:nvPr/>
        </p:nvSpPr>
        <p:spPr>
          <a:xfrm>
            <a:off x="848544" y="4941168"/>
            <a:ext cx="8710556" cy="1512000"/>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fr-FR">
              <a:solidFill>
                <a:schemeClr val="tx2">
                  <a:lumMod val="60000"/>
                  <a:lumOff val="40000"/>
                </a:schemeClr>
              </a:solidFill>
            </a:endParaRPr>
          </a:p>
        </p:txBody>
      </p:sp>
      <p:sp>
        <p:nvSpPr>
          <p:cNvPr id="54" name="Rectangle à coins arrondis 6"/>
          <p:cNvSpPr/>
          <p:nvPr/>
        </p:nvSpPr>
        <p:spPr>
          <a:xfrm>
            <a:off x="848544" y="2600908"/>
            <a:ext cx="8710556" cy="2124236"/>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fr-FR" dirty="0">
              <a:solidFill>
                <a:schemeClr val="tx2">
                  <a:lumMod val="60000"/>
                  <a:lumOff val="40000"/>
                </a:schemeClr>
              </a:solidFill>
            </a:endParaRPr>
          </a:p>
        </p:txBody>
      </p:sp>
      <p:sp>
        <p:nvSpPr>
          <p:cNvPr id="55" name="ZoneTexte 54"/>
          <p:cNvSpPr txBox="1"/>
          <p:nvPr/>
        </p:nvSpPr>
        <p:spPr>
          <a:xfrm>
            <a:off x="992560" y="1082416"/>
            <a:ext cx="461665" cy="1092607"/>
          </a:xfrm>
          <a:prstGeom prst="rect">
            <a:avLst/>
          </a:prstGeom>
          <a:noFill/>
        </p:spPr>
        <p:txBody>
          <a:bodyPr vert="vert270" wrap="none" rtlCol="0">
            <a:spAutoFit/>
          </a:bodyPr>
          <a:lstStyle/>
          <a:p>
            <a:pPr algn="ctr"/>
            <a:r>
              <a:rPr lang="fr-FR" b="1" dirty="0">
                <a:solidFill>
                  <a:schemeClr val="accent1"/>
                </a:solidFill>
              </a:rPr>
              <a:t>Direction</a:t>
            </a:r>
          </a:p>
        </p:txBody>
      </p:sp>
      <p:sp>
        <p:nvSpPr>
          <p:cNvPr id="56" name="ZoneTexte 55"/>
          <p:cNvSpPr txBox="1"/>
          <p:nvPr/>
        </p:nvSpPr>
        <p:spPr>
          <a:xfrm>
            <a:off x="992560" y="2905126"/>
            <a:ext cx="461665" cy="1515800"/>
          </a:xfrm>
          <a:prstGeom prst="rect">
            <a:avLst/>
          </a:prstGeom>
          <a:noFill/>
        </p:spPr>
        <p:txBody>
          <a:bodyPr vert="vert270" wrap="none" rtlCol="0">
            <a:spAutoFit/>
          </a:bodyPr>
          <a:lstStyle/>
          <a:p>
            <a:pPr algn="ctr"/>
            <a:r>
              <a:rPr lang="fr-FR" b="1" dirty="0">
                <a:solidFill>
                  <a:schemeClr val="accent1"/>
                </a:solidFill>
              </a:rPr>
              <a:t>Opérationnel</a:t>
            </a:r>
          </a:p>
        </p:txBody>
      </p:sp>
      <p:sp>
        <p:nvSpPr>
          <p:cNvPr id="57" name="ZoneTexte 56"/>
          <p:cNvSpPr txBox="1"/>
          <p:nvPr/>
        </p:nvSpPr>
        <p:spPr>
          <a:xfrm>
            <a:off x="992560" y="5208572"/>
            <a:ext cx="461665" cy="977191"/>
          </a:xfrm>
          <a:prstGeom prst="rect">
            <a:avLst/>
          </a:prstGeom>
          <a:noFill/>
        </p:spPr>
        <p:txBody>
          <a:bodyPr vert="vert270" wrap="none" rtlCol="0">
            <a:spAutoFit/>
          </a:bodyPr>
          <a:lstStyle/>
          <a:p>
            <a:pPr algn="ctr"/>
            <a:r>
              <a:rPr lang="fr-FR" b="1" dirty="0">
                <a:solidFill>
                  <a:schemeClr val="accent1"/>
                </a:solidFill>
              </a:rPr>
              <a:t>Support</a:t>
            </a:r>
          </a:p>
        </p:txBody>
      </p:sp>
      <p:sp>
        <p:nvSpPr>
          <p:cNvPr id="58" name="ZoneTexte 57"/>
          <p:cNvSpPr txBox="1"/>
          <p:nvPr/>
        </p:nvSpPr>
        <p:spPr>
          <a:xfrm>
            <a:off x="1734009" y="1171615"/>
            <a:ext cx="2124000" cy="936000"/>
          </a:xfrm>
          <a:prstGeom prst="rect">
            <a:avLst/>
          </a:prstGeom>
          <a:solidFill>
            <a:schemeClr val="bg1">
              <a:lumMod val="95000"/>
            </a:schemeClr>
          </a:solidFill>
          <a:ln w="28575">
            <a:solidFill>
              <a:schemeClr val="accent1">
                <a:lumMod val="60000"/>
                <a:lumOff val="40000"/>
              </a:schemeClr>
            </a:solidFill>
          </a:ln>
        </p:spPr>
        <p:txBody>
          <a:bodyPr wrap="square" rtlCol="0" anchor="ctr">
            <a:spAutoFit/>
          </a:bodyPr>
          <a:lstStyle/>
          <a:p>
            <a:pPr algn="ctr"/>
            <a:r>
              <a:rPr lang="fr-FR" b="1" dirty="0"/>
              <a:t>Stratégie, Politique et Orientations</a:t>
            </a:r>
          </a:p>
        </p:txBody>
      </p:sp>
      <p:sp>
        <p:nvSpPr>
          <p:cNvPr id="59" name="ZoneTexte 58"/>
          <p:cNvSpPr txBox="1"/>
          <p:nvPr/>
        </p:nvSpPr>
        <p:spPr>
          <a:xfrm>
            <a:off x="4437912" y="1171615"/>
            <a:ext cx="2124000" cy="936000"/>
          </a:xfrm>
          <a:prstGeom prst="rect">
            <a:avLst/>
          </a:prstGeom>
          <a:solidFill>
            <a:schemeClr val="bg1">
              <a:lumMod val="95000"/>
            </a:schemeClr>
          </a:solidFill>
          <a:ln w="28575">
            <a:solidFill>
              <a:schemeClr val="accent1">
                <a:lumMod val="60000"/>
                <a:lumOff val="40000"/>
              </a:schemeClr>
            </a:solidFill>
          </a:ln>
        </p:spPr>
        <p:txBody>
          <a:bodyPr wrap="square" rtlCol="0" anchor="ctr">
            <a:spAutoFit/>
          </a:bodyPr>
          <a:lstStyle/>
          <a:p>
            <a:pPr algn="ctr"/>
            <a:r>
              <a:rPr lang="fr-FR" b="1" dirty="0"/>
              <a:t>Système de Management de la Qualité</a:t>
            </a:r>
          </a:p>
        </p:txBody>
      </p:sp>
      <p:sp>
        <p:nvSpPr>
          <p:cNvPr id="60" name="ZoneTexte 59"/>
          <p:cNvSpPr txBox="1"/>
          <p:nvPr/>
        </p:nvSpPr>
        <p:spPr>
          <a:xfrm>
            <a:off x="7141815" y="1171615"/>
            <a:ext cx="2124000" cy="936000"/>
          </a:xfrm>
          <a:prstGeom prst="rect">
            <a:avLst/>
          </a:prstGeom>
          <a:solidFill>
            <a:schemeClr val="bg1">
              <a:lumMod val="95000"/>
            </a:schemeClr>
          </a:solidFill>
          <a:ln w="28575">
            <a:solidFill>
              <a:schemeClr val="accent1">
                <a:lumMod val="60000"/>
                <a:lumOff val="40000"/>
              </a:schemeClr>
            </a:solidFill>
          </a:ln>
        </p:spPr>
        <p:txBody>
          <a:bodyPr wrap="square" rtlCol="0" anchor="ctr">
            <a:spAutoFit/>
          </a:bodyPr>
          <a:lstStyle/>
          <a:p>
            <a:pPr algn="ctr"/>
            <a:r>
              <a:rPr lang="fr-FR" b="1" dirty="0"/>
              <a:t>Ressources Humaines</a:t>
            </a:r>
          </a:p>
        </p:txBody>
      </p:sp>
      <p:sp>
        <p:nvSpPr>
          <p:cNvPr id="61" name="ZoneTexte 60"/>
          <p:cNvSpPr txBox="1"/>
          <p:nvPr/>
        </p:nvSpPr>
        <p:spPr>
          <a:xfrm>
            <a:off x="1725603" y="2869131"/>
            <a:ext cx="2124000" cy="1656000"/>
          </a:xfrm>
          <a:prstGeom prst="rect">
            <a:avLst/>
          </a:prstGeom>
          <a:solidFill>
            <a:schemeClr val="bg1">
              <a:lumMod val="95000"/>
            </a:schemeClr>
          </a:solidFill>
          <a:ln w="28575">
            <a:solidFill>
              <a:schemeClr val="accent1">
                <a:lumMod val="60000"/>
                <a:lumOff val="40000"/>
              </a:schemeClr>
            </a:solidFill>
          </a:ln>
        </p:spPr>
        <p:txBody>
          <a:bodyPr wrap="square" rtlCol="0" anchor="ctr">
            <a:spAutoFit/>
          </a:bodyPr>
          <a:lstStyle/>
          <a:p>
            <a:pPr algn="ctr"/>
            <a:r>
              <a:rPr lang="fr-FR" b="1" dirty="0"/>
              <a:t>Processus Opérationnel 1</a:t>
            </a:r>
          </a:p>
        </p:txBody>
      </p:sp>
      <p:sp>
        <p:nvSpPr>
          <p:cNvPr id="62" name="ZoneTexte 61"/>
          <p:cNvSpPr txBox="1"/>
          <p:nvPr/>
        </p:nvSpPr>
        <p:spPr>
          <a:xfrm>
            <a:off x="4437912" y="2864737"/>
            <a:ext cx="2124000" cy="1656000"/>
          </a:xfrm>
          <a:prstGeom prst="rect">
            <a:avLst/>
          </a:prstGeom>
          <a:solidFill>
            <a:schemeClr val="bg1">
              <a:lumMod val="95000"/>
            </a:schemeClr>
          </a:solidFill>
          <a:ln w="28575">
            <a:solidFill>
              <a:schemeClr val="accent1">
                <a:lumMod val="60000"/>
                <a:lumOff val="40000"/>
              </a:schemeClr>
            </a:solidFill>
          </a:ln>
        </p:spPr>
        <p:txBody>
          <a:bodyPr wrap="square" rtlCol="0" anchor="ctr">
            <a:spAutoFit/>
          </a:bodyPr>
          <a:lstStyle/>
          <a:p>
            <a:pPr algn="ctr"/>
            <a:r>
              <a:rPr lang="fr-FR" b="1" dirty="0"/>
              <a:t>Processus Opérationnel 2</a:t>
            </a:r>
          </a:p>
        </p:txBody>
      </p:sp>
      <p:sp>
        <p:nvSpPr>
          <p:cNvPr id="63" name="ZoneTexte 62"/>
          <p:cNvSpPr txBox="1"/>
          <p:nvPr/>
        </p:nvSpPr>
        <p:spPr>
          <a:xfrm>
            <a:off x="1730760" y="5229200"/>
            <a:ext cx="2124000" cy="936000"/>
          </a:xfrm>
          <a:prstGeom prst="rect">
            <a:avLst/>
          </a:prstGeom>
          <a:solidFill>
            <a:schemeClr val="bg1">
              <a:lumMod val="95000"/>
            </a:schemeClr>
          </a:solidFill>
          <a:ln w="28575">
            <a:solidFill>
              <a:schemeClr val="accent1">
                <a:lumMod val="60000"/>
                <a:lumOff val="40000"/>
              </a:schemeClr>
            </a:solidFill>
          </a:ln>
        </p:spPr>
        <p:txBody>
          <a:bodyPr wrap="square" rtlCol="0" anchor="ctr">
            <a:spAutoFit/>
          </a:bodyPr>
          <a:lstStyle/>
          <a:p>
            <a:pPr algn="ctr"/>
            <a:r>
              <a:rPr lang="fr-FR" b="1" dirty="0"/>
              <a:t>Gestion administrative et Financière</a:t>
            </a:r>
          </a:p>
        </p:txBody>
      </p:sp>
      <p:sp>
        <p:nvSpPr>
          <p:cNvPr id="64" name="ZoneTexte 63"/>
          <p:cNvSpPr txBox="1"/>
          <p:nvPr/>
        </p:nvSpPr>
        <p:spPr>
          <a:xfrm>
            <a:off x="4437912" y="5229167"/>
            <a:ext cx="2124000" cy="936000"/>
          </a:xfrm>
          <a:prstGeom prst="rect">
            <a:avLst/>
          </a:prstGeom>
          <a:solidFill>
            <a:schemeClr val="bg1">
              <a:lumMod val="95000"/>
            </a:schemeClr>
          </a:solidFill>
          <a:ln w="28575">
            <a:solidFill>
              <a:schemeClr val="accent1">
                <a:lumMod val="60000"/>
                <a:lumOff val="40000"/>
              </a:schemeClr>
            </a:solidFill>
          </a:ln>
        </p:spPr>
        <p:txBody>
          <a:bodyPr wrap="square" rtlCol="0" anchor="ctr">
            <a:spAutoFit/>
          </a:bodyPr>
          <a:lstStyle/>
          <a:p>
            <a:pPr algn="ctr"/>
            <a:r>
              <a:rPr lang="fr-FR" b="1" dirty="0"/>
              <a:t>Gestion des équipements et infrastructures</a:t>
            </a:r>
          </a:p>
        </p:txBody>
      </p:sp>
      <p:sp>
        <p:nvSpPr>
          <p:cNvPr id="65" name="ZoneTexte 64"/>
          <p:cNvSpPr txBox="1"/>
          <p:nvPr/>
        </p:nvSpPr>
        <p:spPr>
          <a:xfrm>
            <a:off x="7145064" y="2830632"/>
            <a:ext cx="2124000" cy="1656000"/>
          </a:xfrm>
          <a:prstGeom prst="rect">
            <a:avLst/>
          </a:prstGeom>
          <a:solidFill>
            <a:schemeClr val="bg1">
              <a:lumMod val="95000"/>
            </a:schemeClr>
          </a:solidFill>
          <a:ln w="28575">
            <a:solidFill>
              <a:schemeClr val="accent1">
                <a:lumMod val="60000"/>
                <a:lumOff val="40000"/>
              </a:schemeClr>
            </a:solidFill>
          </a:ln>
        </p:spPr>
        <p:txBody>
          <a:bodyPr wrap="square" rtlCol="0" anchor="ctr">
            <a:spAutoFit/>
          </a:bodyPr>
          <a:lstStyle/>
          <a:p>
            <a:pPr algn="ctr"/>
            <a:r>
              <a:rPr lang="fr-FR" b="1" dirty="0"/>
              <a:t>Processus Opérationnel 3</a:t>
            </a:r>
          </a:p>
        </p:txBody>
      </p:sp>
      <p:sp>
        <p:nvSpPr>
          <p:cNvPr id="66" name="ZoneTexte 65"/>
          <p:cNvSpPr txBox="1"/>
          <p:nvPr/>
        </p:nvSpPr>
        <p:spPr>
          <a:xfrm>
            <a:off x="7145064" y="5229200"/>
            <a:ext cx="2124000" cy="936000"/>
          </a:xfrm>
          <a:prstGeom prst="rect">
            <a:avLst/>
          </a:prstGeom>
          <a:solidFill>
            <a:schemeClr val="bg1">
              <a:lumMod val="95000"/>
            </a:schemeClr>
          </a:solidFill>
          <a:ln w="28575">
            <a:solidFill>
              <a:schemeClr val="accent1">
                <a:lumMod val="60000"/>
                <a:lumOff val="40000"/>
              </a:schemeClr>
            </a:solidFill>
          </a:ln>
        </p:spPr>
        <p:txBody>
          <a:bodyPr wrap="square" rtlCol="0" anchor="ctr">
            <a:spAutoFit/>
          </a:bodyPr>
          <a:lstStyle/>
          <a:p>
            <a:pPr algn="ctr"/>
            <a:r>
              <a:rPr lang="fr-FR" b="1" dirty="0"/>
              <a:t>Achats</a:t>
            </a:r>
          </a:p>
        </p:txBody>
      </p:sp>
      <p:sp>
        <p:nvSpPr>
          <p:cNvPr id="5124" name="Espace réservé du numéro de diapositive 3"/>
          <p:cNvSpPr>
            <a:spLocks noGrp="1"/>
          </p:cNvSpPr>
          <p:nvPr>
            <p:ph type="sldNum" sz="quarter" idx="10"/>
          </p:nvPr>
        </p:nvSpPr>
        <p:spPr bwMode="auto">
          <a:xfrm>
            <a:off x="8769350" y="6418263"/>
            <a:ext cx="792163" cy="439737"/>
          </a:xfrm>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eaLnBrk="0" hangingPunct="0">
              <a:spcBef>
                <a:spcPct val="20000"/>
              </a:spcBef>
              <a:buClr>
                <a:srgbClr val="7030A0"/>
              </a:buClr>
              <a:buFont typeface="Wingdings" pitchFamily="2" charset="2"/>
              <a:buChar char="q"/>
              <a:defRPr sz="2400">
                <a:solidFill>
                  <a:schemeClr val="tx1"/>
                </a:solidFill>
                <a:latin typeface="Arial" charset="0"/>
              </a:defRPr>
            </a:lvl1pPr>
            <a:lvl2pPr marL="742950" indent="-285750" eaLnBrk="0" hangingPunct="0">
              <a:spcBef>
                <a:spcPct val="20000"/>
              </a:spcBef>
              <a:buClr>
                <a:srgbClr val="D60093"/>
              </a:buClr>
              <a:buFont typeface="Wingdings" pitchFamily="2" charset="2"/>
              <a:buChar char="§"/>
              <a:defRPr sz="2000">
                <a:solidFill>
                  <a:schemeClr val="tx1"/>
                </a:solidFill>
                <a:latin typeface="Arial" charset="0"/>
              </a:defRPr>
            </a:lvl2pPr>
            <a:lvl3pPr marL="1143000" indent="-228600" eaLnBrk="0" hangingPunct="0">
              <a:spcBef>
                <a:spcPct val="20000"/>
              </a:spcBef>
              <a:buClr>
                <a:srgbClr val="D60093"/>
              </a:buClr>
              <a:buChar char="•"/>
              <a:defRPr sz="2400">
                <a:solidFill>
                  <a:schemeClr val="tx1"/>
                </a:solidFill>
                <a:latin typeface="Arial" charset="0"/>
              </a:defRPr>
            </a:lvl3pPr>
            <a:lvl4pPr marL="1600200" indent="-228600" eaLnBrk="0" hangingPunct="0">
              <a:spcBef>
                <a:spcPct val="20000"/>
              </a:spcBef>
              <a:buClr>
                <a:srgbClr val="D60093"/>
              </a:buClr>
              <a:buFont typeface="Arial" charset="0"/>
              <a:buChar char="–"/>
              <a:defRPr sz="1600">
                <a:solidFill>
                  <a:schemeClr val="tx1"/>
                </a:solidFill>
                <a:latin typeface="Arial" charset="0"/>
              </a:defRPr>
            </a:lvl4pPr>
            <a:lvl5pPr marL="2057400" indent="-228600" eaLnBrk="0" hangingPunct="0">
              <a:spcBef>
                <a:spcPct val="20000"/>
              </a:spcBef>
              <a:buClr>
                <a:srgbClr val="D60093"/>
              </a:buClr>
              <a:buChar char="»"/>
              <a:defRPr sz="1600">
                <a:solidFill>
                  <a:schemeClr val="tx1"/>
                </a:solidFill>
                <a:latin typeface="Arial" charset="0"/>
              </a:defRPr>
            </a:lvl5pPr>
            <a:lvl6pPr marL="2514600" indent="-228600" eaLnBrk="0" fontAlgn="base" hangingPunct="0">
              <a:spcBef>
                <a:spcPct val="20000"/>
              </a:spcBef>
              <a:spcAft>
                <a:spcPct val="0"/>
              </a:spcAft>
              <a:buClr>
                <a:srgbClr val="D60093"/>
              </a:buClr>
              <a:buChar char="»"/>
              <a:defRPr sz="1600">
                <a:solidFill>
                  <a:schemeClr val="tx1"/>
                </a:solidFill>
                <a:latin typeface="Arial" charset="0"/>
              </a:defRPr>
            </a:lvl6pPr>
            <a:lvl7pPr marL="2971800" indent="-228600" eaLnBrk="0" fontAlgn="base" hangingPunct="0">
              <a:spcBef>
                <a:spcPct val="20000"/>
              </a:spcBef>
              <a:spcAft>
                <a:spcPct val="0"/>
              </a:spcAft>
              <a:buClr>
                <a:srgbClr val="D60093"/>
              </a:buClr>
              <a:buChar char="»"/>
              <a:defRPr sz="1600">
                <a:solidFill>
                  <a:schemeClr val="tx1"/>
                </a:solidFill>
                <a:latin typeface="Arial" charset="0"/>
              </a:defRPr>
            </a:lvl7pPr>
            <a:lvl8pPr marL="3429000" indent="-228600" eaLnBrk="0" fontAlgn="base" hangingPunct="0">
              <a:spcBef>
                <a:spcPct val="20000"/>
              </a:spcBef>
              <a:spcAft>
                <a:spcPct val="0"/>
              </a:spcAft>
              <a:buClr>
                <a:srgbClr val="D60093"/>
              </a:buClr>
              <a:buChar char="»"/>
              <a:defRPr sz="1600">
                <a:solidFill>
                  <a:schemeClr val="tx1"/>
                </a:solidFill>
                <a:latin typeface="Arial" charset="0"/>
              </a:defRPr>
            </a:lvl8pPr>
            <a:lvl9pPr marL="3886200" indent="-228600" eaLnBrk="0" fontAlgn="base" hangingPunct="0">
              <a:spcBef>
                <a:spcPct val="20000"/>
              </a:spcBef>
              <a:spcAft>
                <a:spcPct val="0"/>
              </a:spcAft>
              <a:buClr>
                <a:srgbClr val="D60093"/>
              </a:buClr>
              <a:buChar char="»"/>
              <a:defRPr sz="1600">
                <a:solidFill>
                  <a:schemeClr val="tx1"/>
                </a:solidFill>
                <a:latin typeface="Arial" charset="0"/>
              </a:defRPr>
            </a:lvl9pPr>
          </a:lstStyle>
          <a:p>
            <a:pPr eaLnBrk="1" hangingPunct="1">
              <a:spcBef>
                <a:spcPct val="0"/>
              </a:spcBef>
              <a:buClrTx/>
              <a:buFontTx/>
              <a:buNone/>
            </a:pPr>
            <a:r>
              <a:rPr lang="fr-FR" altLang="fr-FR" sz="1000">
                <a:solidFill>
                  <a:srgbClr val="684D2A"/>
                </a:solidFill>
              </a:rPr>
              <a:t>page </a:t>
            </a:r>
            <a:fld id="{17B3B948-79E2-4029-BF3C-022F3BC91730}" type="slidenum">
              <a:rPr lang="fr-FR" altLang="fr-FR" sz="1000" smtClean="0">
                <a:solidFill>
                  <a:srgbClr val="684D2A"/>
                </a:solidFill>
              </a:rPr>
              <a:pPr eaLnBrk="1" hangingPunct="1">
                <a:spcBef>
                  <a:spcPct val="0"/>
                </a:spcBef>
                <a:buClrTx/>
                <a:buFontTx/>
                <a:buNone/>
              </a:pPr>
              <a:t>36</a:t>
            </a:fld>
            <a:endParaRPr lang="fr-FR" altLang="fr-FR" sz="1000">
              <a:solidFill>
                <a:srgbClr val="684D2A"/>
              </a:solidFill>
            </a:endParaRPr>
          </a:p>
        </p:txBody>
      </p:sp>
      <p:sp>
        <p:nvSpPr>
          <p:cNvPr id="9" name="Titre 1"/>
          <p:cNvSpPr txBox="1">
            <a:spLocks/>
          </p:cNvSpPr>
          <p:nvPr/>
        </p:nvSpPr>
        <p:spPr bwMode="auto">
          <a:xfrm>
            <a:off x="1352600" y="152401"/>
            <a:ext cx="8312100" cy="720316"/>
          </a:xfrm>
          <a:prstGeom prst="rect">
            <a:avLst/>
          </a:prstGeom>
          <a:noFill/>
          <a:ln>
            <a:noFill/>
          </a:ln>
          <a:effectLst/>
          <a:extLst>
            <a:ext uri="{909E8E84-426E-40dd-AFC4-6F175D3DCCD1}">
              <a14:hiddenFill xmlns="" xmlns:a14="http://schemas.microsoft.com/office/drawing/2010/main">
                <a:solidFill>
                  <a:srgbClr val="D60093"/>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2800" b="1">
                <a:solidFill>
                  <a:srgbClr val="800080"/>
                </a:solidFill>
                <a:latin typeface="+mj-lt"/>
                <a:ea typeface="+mj-ea"/>
                <a:cs typeface="+mj-cs"/>
              </a:defRPr>
            </a:lvl1pPr>
            <a:lvl2pPr algn="ctr" rtl="0" eaLnBrk="0" fontAlgn="base" hangingPunct="0">
              <a:spcBef>
                <a:spcPct val="0"/>
              </a:spcBef>
              <a:spcAft>
                <a:spcPct val="0"/>
              </a:spcAft>
              <a:defRPr sz="2800" b="1">
                <a:solidFill>
                  <a:srgbClr val="7030A0"/>
                </a:solidFill>
                <a:latin typeface="Arial" charset="0"/>
              </a:defRPr>
            </a:lvl2pPr>
            <a:lvl3pPr algn="ctr" rtl="0" eaLnBrk="0" fontAlgn="base" hangingPunct="0">
              <a:spcBef>
                <a:spcPct val="0"/>
              </a:spcBef>
              <a:spcAft>
                <a:spcPct val="0"/>
              </a:spcAft>
              <a:defRPr sz="2800" b="1">
                <a:solidFill>
                  <a:srgbClr val="7030A0"/>
                </a:solidFill>
                <a:latin typeface="Arial" charset="0"/>
              </a:defRPr>
            </a:lvl3pPr>
            <a:lvl4pPr algn="ctr" rtl="0" eaLnBrk="0" fontAlgn="base" hangingPunct="0">
              <a:spcBef>
                <a:spcPct val="0"/>
              </a:spcBef>
              <a:spcAft>
                <a:spcPct val="0"/>
              </a:spcAft>
              <a:defRPr sz="2800" b="1">
                <a:solidFill>
                  <a:srgbClr val="7030A0"/>
                </a:solidFill>
                <a:latin typeface="Arial" charset="0"/>
              </a:defRPr>
            </a:lvl4pPr>
            <a:lvl5pPr algn="ctr" rtl="0" eaLnBrk="0" fontAlgn="base" hangingPunct="0">
              <a:spcBef>
                <a:spcPct val="0"/>
              </a:spcBef>
              <a:spcAft>
                <a:spcPct val="0"/>
              </a:spcAft>
              <a:defRPr sz="2800" b="1">
                <a:solidFill>
                  <a:srgbClr val="7030A0"/>
                </a:solidFill>
                <a:latin typeface="Arial" charset="0"/>
              </a:defRPr>
            </a:lvl5pPr>
            <a:lvl6pPr marL="457200" algn="ctr" rtl="0" fontAlgn="base">
              <a:spcBef>
                <a:spcPct val="0"/>
              </a:spcBef>
              <a:spcAft>
                <a:spcPct val="0"/>
              </a:spcAft>
              <a:defRPr sz="2400" b="1">
                <a:solidFill>
                  <a:schemeClr val="tx2"/>
                </a:solidFill>
                <a:latin typeface="Arial" charset="0"/>
              </a:defRPr>
            </a:lvl6pPr>
            <a:lvl7pPr marL="914400" algn="ctr" rtl="0" fontAlgn="base">
              <a:spcBef>
                <a:spcPct val="0"/>
              </a:spcBef>
              <a:spcAft>
                <a:spcPct val="0"/>
              </a:spcAft>
              <a:defRPr sz="2400" b="1">
                <a:solidFill>
                  <a:schemeClr val="tx2"/>
                </a:solidFill>
                <a:latin typeface="Arial" charset="0"/>
              </a:defRPr>
            </a:lvl7pPr>
            <a:lvl8pPr marL="1371600" algn="ctr" rtl="0" fontAlgn="base">
              <a:spcBef>
                <a:spcPct val="0"/>
              </a:spcBef>
              <a:spcAft>
                <a:spcPct val="0"/>
              </a:spcAft>
              <a:defRPr sz="2400" b="1">
                <a:solidFill>
                  <a:schemeClr val="tx2"/>
                </a:solidFill>
                <a:latin typeface="Arial" charset="0"/>
              </a:defRPr>
            </a:lvl8pPr>
            <a:lvl9pPr marL="1828800" algn="ctr" rtl="0" fontAlgn="base">
              <a:spcBef>
                <a:spcPct val="0"/>
              </a:spcBef>
              <a:spcAft>
                <a:spcPct val="0"/>
              </a:spcAft>
              <a:defRPr sz="2400" b="1">
                <a:solidFill>
                  <a:schemeClr val="tx2"/>
                </a:solidFill>
                <a:latin typeface="Arial" charset="0"/>
              </a:defRPr>
            </a:lvl9pPr>
          </a:lstStyle>
          <a:p>
            <a:pPr algn="l"/>
            <a:r>
              <a:rPr lang="fr-FR" altLang="fr-FR" kern="0" dirty="0">
                <a:solidFill>
                  <a:schemeClr val="accent1"/>
                </a:solidFill>
              </a:rPr>
              <a:t>L’audit Interne : </a:t>
            </a:r>
            <a:r>
              <a:rPr lang="fr-FR" altLang="fr-FR" sz="2000" kern="0" dirty="0">
                <a:solidFill>
                  <a:schemeClr val="accent1"/>
                </a:solidFill>
              </a:rPr>
              <a:t>Processus et paragraphes de la norme</a:t>
            </a:r>
            <a:endParaRPr lang="fr-FR" altLang="fr-FR" kern="0" dirty="0">
              <a:solidFill>
                <a:schemeClr val="accent1"/>
              </a:solidFill>
            </a:endParaRPr>
          </a:p>
        </p:txBody>
      </p:sp>
      <p:sp>
        <p:nvSpPr>
          <p:cNvPr id="13" name="Étoile à 5 branches 12"/>
          <p:cNvSpPr>
            <a:spLocks noChangeAspect="1"/>
          </p:cNvSpPr>
          <p:nvPr/>
        </p:nvSpPr>
        <p:spPr>
          <a:xfrm rot="600000">
            <a:off x="6370061" y="1766742"/>
            <a:ext cx="556585" cy="612000"/>
          </a:xfrm>
          <a:prstGeom prst="star5">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a:t>4</a:t>
            </a:r>
          </a:p>
        </p:txBody>
      </p:sp>
      <p:sp>
        <p:nvSpPr>
          <p:cNvPr id="23" name="Étoile à 5 branches 22"/>
          <p:cNvSpPr>
            <a:spLocks noChangeAspect="1"/>
          </p:cNvSpPr>
          <p:nvPr/>
        </p:nvSpPr>
        <p:spPr>
          <a:xfrm rot="600000">
            <a:off x="3595920" y="1700842"/>
            <a:ext cx="556585" cy="612000"/>
          </a:xfrm>
          <a:prstGeom prst="star5">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a:t>5</a:t>
            </a:r>
          </a:p>
        </p:txBody>
      </p:sp>
      <p:grpSp>
        <p:nvGrpSpPr>
          <p:cNvPr id="22" name="Groupe 21"/>
          <p:cNvGrpSpPr/>
          <p:nvPr/>
        </p:nvGrpSpPr>
        <p:grpSpPr>
          <a:xfrm>
            <a:off x="9040931" y="1766742"/>
            <a:ext cx="556585" cy="612000"/>
            <a:chOff x="537412" y="1631039"/>
            <a:chExt cx="556585" cy="612000"/>
          </a:xfrm>
        </p:grpSpPr>
        <p:sp>
          <p:nvSpPr>
            <p:cNvPr id="25" name="Étoile à 5 branches 24"/>
            <p:cNvSpPr>
              <a:spLocks noChangeAspect="1"/>
            </p:cNvSpPr>
            <p:nvPr/>
          </p:nvSpPr>
          <p:spPr>
            <a:xfrm rot="600000">
              <a:off x="537412" y="1631039"/>
              <a:ext cx="556585" cy="612000"/>
            </a:xfrm>
            <a:prstGeom prst="star5">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b="1" dirty="0"/>
            </a:p>
          </p:txBody>
        </p:sp>
        <p:sp>
          <p:nvSpPr>
            <p:cNvPr id="14" name="ZoneTexte 13"/>
            <p:cNvSpPr txBox="1"/>
            <p:nvPr/>
          </p:nvSpPr>
          <p:spPr>
            <a:xfrm rot="600000">
              <a:off x="563070" y="1794468"/>
              <a:ext cx="505267" cy="369332"/>
            </a:xfrm>
            <a:prstGeom prst="rect">
              <a:avLst/>
            </a:prstGeom>
            <a:noFill/>
          </p:spPr>
          <p:txBody>
            <a:bodyPr wrap="none" rtlCol="0">
              <a:spAutoFit/>
            </a:bodyPr>
            <a:lstStyle/>
            <a:p>
              <a:r>
                <a:rPr lang="fr-FR" b="1" dirty="0">
                  <a:solidFill>
                    <a:schemeClr val="bg1"/>
                  </a:solidFill>
                </a:rPr>
                <a:t>6.2</a:t>
              </a:r>
            </a:p>
          </p:txBody>
        </p:sp>
      </p:grpSp>
      <p:grpSp>
        <p:nvGrpSpPr>
          <p:cNvPr id="28" name="Groupe 27"/>
          <p:cNvGrpSpPr/>
          <p:nvPr/>
        </p:nvGrpSpPr>
        <p:grpSpPr>
          <a:xfrm>
            <a:off x="6321152" y="5841168"/>
            <a:ext cx="556585" cy="612000"/>
            <a:chOff x="537412" y="1631039"/>
            <a:chExt cx="556585" cy="612000"/>
          </a:xfrm>
        </p:grpSpPr>
        <p:sp>
          <p:nvSpPr>
            <p:cNvPr id="29" name="Étoile à 5 branches 28"/>
            <p:cNvSpPr>
              <a:spLocks noChangeAspect="1"/>
            </p:cNvSpPr>
            <p:nvPr/>
          </p:nvSpPr>
          <p:spPr>
            <a:xfrm rot="600000">
              <a:off x="537412" y="1631039"/>
              <a:ext cx="556585" cy="612000"/>
            </a:xfrm>
            <a:prstGeom prst="star5">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b="1" dirty="0"/>
            </a:p>
          </p:txBody>
        </p:sp>
        <p:sp>
          <p:nvSpPr>
            <p:cNvPr id="30" name="ZoneTexte 29"/>
            <p:cNvSpPr txBox="1"/>
            <p:nvPr/>
          </p:nvSpPr>
          <p:spPr>
            <a:xfrm rot="600000">
              <a:off x="563070" y="1794468"/>
              <a:ext cx="505267" cy="369332"/>
            </a:xfrm>
            <a:prstGeom prst="rect">
              <a:avLst/>
            </a:prstGeom>
            <a:noFill/>
          </p:spPr>
          <p:txBody>
            <a:bodyPr wrap="none" rtlCol="0">
              <a:spAutoFit/>
            </a:bodyPr>
            <a:lstStyle/>
            <a:p>
              <a:r>
                <a:rPr lang="fr-FR" b="1" dirty="0">
                  <a:solidFill>
                    <a:schemeClr val="bg1"/>
                  </a:solidFill>
                </a:rPr>
                <a:t>6,3</a:t>
              </a:r>
            </a:p>
          </p:txBody>
        </p:sp>
      </p:grpSp>
      <p:grpSp>
        <p:nvGrpSpPr>
          <p:cNvPr id="35" name="Groupe 34"/>
          <p:cNvGrpSpPr/>
          <p:nvPr/>
        </p:nvGrpSpPr>
        <p:grpSpPr>
          <a:xfrm>
            <a:off x="6293641" y="3416597"/>
            <a:ext cx="556585" cy="612000"/>
            <a:chOff x="537412" y="1631039"/>
            <a:chExt cx="556585" cy="612000"/>
          </a:xfrm>
        </p:grpSpPr>
        <p:sp>
          <p:nvSpPr>
            <p:cNvPr id="36" name="Étoile à 5 branches 35"/>
            <p:cNvSpPr>
              <a:spLocks noChangeAspect="1"/>
            </p:cNvSpPr>
            <p:nvPr/>
          </p:nvSpPr>
          <p:spPr>
            <a:xfrm rot="600000">
              <a:off x="537412" y="1631039"/>
              <a:ext cx="556585" cy="612000"/>
            </a:xfrm>
            <a:prstGeom prst="star5">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b="1" dirty="0"/>
            </a:p>
          </p:txBody>
        </p:sp>
        <p:sp>
          <p:nvSpPr>
            <p:cNvPr id="37" name="ZoneTexte 36"/>
            <p:cNvSpPr txBox="1"/>
            <p:nvPr/>
          </p:nvSpPr>
          <p:spPr>
            <a:xfrm rot="600000">
              <a:off x="563070" y="1794468"/>
              <a:ext cx="505267" cy="369332"/>
            </a:xfrm>
            <a:prstGeom prst="rect">
              <a:avLst/>
            </a:prstGeom>
            <a:noFill/>
          </p:spPr>
          <p:txBody>
            <a:bodyPr wrap="none" rtlCol="0">
              <a:spAutoFit/>
            </a:bodyPr>
            <a:lstStyle/>
            <a:p>
              <a:r>
                <a:rPr lang="fr-FR" b="1" dirty="0">
                  <a:solidFill>
                    <a:schemeClr val="bg1"/>
                  </a:solidFill>
                </a:rPr>
                <a:t>7.3</a:t>
              </a:r>
            </a:p>
          </p:txBody>
        </p:sp>
      </p:grpSp>
      <p:grpSp>
        <p:nvGrpSpPr>
          <p:cNvPr id="31" name="Groupe 30"/>
          <p:cNvGrpSpPr/>
          <p:nvPr/>
        </p:nvGrpSpPr>
        <p:grpSpPr>
          <a:xfrm>
            <a:off x="6357156" y="5235503"/>
            <a:ext cx="556585" cy="612000"/>
            <a:chOff x="537412" y="1631039"/>
            <a:chExt cx="556585" cy="612000"/>
          </a:xfrm>
        </p:grpSpPr>
        <p:sp>
          <p:nvSpPr>
            <p:cNvPr id="32" name="Étoile à 5 branches 31"/>
            <p:cNvSpPr>
              <a:spLocks noChangeAspect="1"/>
            </p:cNvSpPr>
            <p:nvPr/>
          </p:nvSpPr>
          <p:spPr>
            <a:xfrm rot="600000">
              <a:off x="537412" y="1631039"/>
              <a:ext cx="556585" cy="612000"/>
            </a:xfrm>
            <a:prstGeom prst="star5">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b="1" dirty="0"/>
            </a:p>
          </p:txBody>
        </p:sp>
        <p:sp>
          <p:nvSpPr>
            <p:cNvPr id="33" name="ZoneTexte 32"/>
            <p:cNvSpPr txBox="1"/>
            <p:nvPr/>
          </p:nvSpPr>
          <p:spPr>
            <a:xfrm rot="600000">
              <a:off x="563070" y="1794468"/>
              <a:ext cx="505267" cy="369332"/>
            </a:xfrm>
            <a:prstGeom prst="rect">
              <a:avLst/>
            </a:prstGeom>
            <a:noFill/>
          </p:spPr>
          <p:txBody>
            <a:bodyPr wrap="none" rtlCol="0">
              <a:spAutoFit/>
            </a:bodyPr>
            <a:lstStyle/>
            <a:p>
              <a:r>
                <a:rPr lang="fr-FR" b="1" dirty="0">
                  <a:solidFill>
                    <a:schemeClr val="bg1"/>
                  </a:solidFill>
                </a:rPr>
                <a:t>6,4</a:t>
              </a:r>
            </a:p>
          </p:txBody>
        </p:sp>
      </p:grpSp>
      <p:grpSp>
        <p:nvGrpSpPr>
          <p:cNvPr id="38" name="Groupe 37"/>
          <p:cNvGrpSpPr/>
          <p:nvPr/>
        </p:nvGrpSpPr>
        <p:grpSpPr>
          <a:xfrm>
            <a:off x="3656856" y="4041068"/>
            <a:ext cx="556585" cy="612000"/>
            <a:chOff x="537412" y="1631039"/>
            <a:chExt cx="556585" cy="612000"/>
          </a:xfrm>
        </p:grpSpPr>
        <p:sp>
          <p:nvSpPr>
            <p:cNvPr id="39" name="Étoile à 5 branches 38"/>
            <p:cNvSpPr>
              <a:spLocks noChangeAspect="1"/>
            </p:cNvSpPr>
            <p:nvPr/>
          </p:nvSpPr>
          <p:spPr>
            <a:xfrm rot="600000">
              <a:off x="537412" y="1631039"/>
              <a:ext cx="556585" cy="612000"/>
            </a:xfrm>
            <a:prstGeom prst="star5">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b="1" dirty="0"/>
            </a:p>
          </p:txBody>
        </p:sp>
        <p:sp>
          <p:nvSpPr>
            <p:cNvPr id="40" name="ZoneTexte 39"/>
            <p:cNvSpPr txBox="1"/>
            <p:nvPr/>
          </p:nvSpPr>
          <p:spPr>
            <a:xfrm rot="600000">
              <a:off x="563070" y="1794468"/>
              <a:ext cx="505267" cy="369332"/>
            </a:xfrm>
            <a:prstGeom prst="rect">
              <a:avLst/>
            </a:prstGeom>
            <a:noFill/>
          </p:spPr>
          <p:txBody>
            <a:bodyPr wrap="none" rtlCol="0">
              <a:spAutoFit/>
            </a:bodyPr>
            <a:lstStyle/>
            <a:p>
              <a:r>
                <a:rPr lang="fr-FR" b="1" dirty="0">
                  <a:solidFill>
                    <a:schemeClr val="bg1"/>
                  </a:solidFill>
                </a:rPr>
                <a:t>7.2</a:t>
              </a:r>
            </a:p>
          </p:txBody>
        </p:sp>
      </p:grpSp>
      <p:grpSp>
        <p:nvGrpSpPr>
          <p:cNvPr id="41" name="Groupe 40"/>
          <p:cNvGrpSpPr/>
          <p:nvPr/>
        </p:nvGrpSpPr>
        <p:grpSpPr>
          <a:xfrm>
            <a:off x="6304112" y="4017838"/>
            <a:ext cx="556585" cy="612000"/>
            <a:chOff x="537412" y="1631039"/>
            <a:chExt cx="556585" cy="612000"/>
          </a:xfrm>
        </p:grpSpPr>
        <p:sp>
          <p:nvSpPr>
            <p:cNvPr id="42" name="Étoile à 5 branches 41"/>
            <p:cNvSpPr>
              <a:spLocks noChangeAspect="1"/>
            </p:cNvSpPr>
            <p:nvPr/>
          </p:nvSpPr>
          <p:spPr>
            <a:xfrm rot="600000">
              <a:off x="537412" y="1631039"/>
              <a:ext cx="556585" cy="612000"/>
            </a:xfrm>
            <a:prstGeom prst="star5">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b="1" dirty="0"/>
            </a:p>
          </p:txBody>
        </p:sp>
        <p:sp>
          <p:nvSpPr>
            <p:cNvPr id="43" name="ZoneTexte 42"/>
            <p:cNvSpPr txBox="1"/>
            <p:nvPr/>
          </p:nvSpPr>
          <p:spPr>
            <a:xfrm rot="600000">
              <a:off x="563070" y="1794468"/>
              <a:ext cx="505267" cy="369332"/>
            </a:xfrm>
            <a:prstGeom prst="rect">
              <a:avLst/>
            </a:prstGeom>
            <a:noFill/>
          </p:spPr>
          <p:txBody>
            <a:bodyPr wrap="none" rtlCol="0">
              <a:spAutoFit/>
            </a:bodyPr>
            <a:lstStyle/>
            <a:p>
              <a:r>
                <a:rPr lang="fr-FR" b="1" dirty="0">
                  <a:solidFill>
                    <a:schemeClr val="bg1"/>
                  </a:solidFill>
                </a:rPr>
                <a:t>7.1</a:t>
              </a:r>
            </a:p>
          </p:txBody>
        </p:sp>
      </p:grpSp>
      <p:grpSp>
        <p:nvGrpSpPr>
          <p:cNvPr id="44" name="Groupe 43"/>
          <p:cNvGrpSpPr/>
          <p:nvPr/>
        </p:nvGrpSpPr>
        <p:grpSpPr>
          <a:xfrm>
            <a:off x="9040931" y="5793570"/>
            <a:ext cx="556585" cy="612000"/>
            <a:chOff x="537412" y="1631039"/>
            <a:chExt cx="556585" cy="612000"/>
          </a:xfrm>
        </p:grpSpPr>
        <p:sp>
          <p:nvSpPr>
            <p:cNvPr id="45" name="Étoile à 5 branches 44"/>
            <p:cNvSpPr>
              <a:spLocks noChangeAspect="1"/>
            </p:cNvSpPr>
            <p:nvPr/>
          </p:nvSpPr>
          <p:spPr>
            <a:xfrm rot="600000">
              <a:off x="537412" y="1631039"/>
              <a:ext cx="556585" cy="612000"/>
            </a:xfrm>
            <a:prstGeom prst="star5">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b="1" dirty="0"/>
            </a:p>
          </p:txBody>
        </p:sp>
        <p:sp>
          <p:nvSpPr>
            <p:cNvPr id="46" name="ZoneTexte 45"/>
            <p:cNvSpPr txBox="1"/>
            <p:nvPr/>
          </p:nvSpPr>
          <p:spPr>
            <a:xfrm rot="600000">
              <a:off x="563070" y="1794468"/>
              <a:ext cx="505267" cy="369332"/>
            </a:xfrm>
            <a:prstGeom prst="rect">
              <a:avLst/>
            </a:prstGeom>
            <a:noFill/>
          </p:spPr>
          <p:txBody>
            <a:bodyPr wrap="none" rtlCol="0">
              <a:spAutoFit/>
            </a:bodyPr>
            <a:lstStyle/>
            <a:p>
              <a:r>
                <a:rPr lang="fr-FR" b="1" dirty="0">
                  <a:solidFill>
                    <a:schemeClr val="bg1"/>
                  </a:solidFill>
                </a:rPr>
                <a:t>7.4</a:t>
              </a:r>
            </a:p>
          </p:txBody>
        </p:sp>
      </p:grpSp>
      <p:grpSp>
        <p:nvGrpSpPr>
          <p:cNvPr id="48" name="Groupe 47"/>
          <p:cNvGrpSpPr/>
          <p:nvPr/>
        </p:nvGrpSpPr>
        <p:grpSpPr>
          <a:xfrm>
            <a:off x="9040931" y="4041068"/>
            <a:ext cx="556585" cy="612000"/>
            <a:chOff x="537412" y="1631039"/>
            <a:chExt cx="556585" cy="612000"/>
          </a:xfrm>
        </p:grpSpPr>
        <p:sp>
          <p:nvSpPr>
            <p:cNvPr id="49" name="Étoile à 5 branches 48"/>
            <p:cNvSpPr>
              <a:spLocks noChangeAspect="1"/>
            </p:cNvSpPr>
            <p:nvPr/>
          </p:nvSpPr>
          <p:spPr>
            <a:xfrm rot="600000">
              <a:off x="537412" y="1631039"/>
              <a:ext cx="556585" cy="612000"/>
            </a:xfrm>
            <a:prstGeom prst="star5">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b="1" dirty="0"/>
            </a:p>
          </p:txBody>
        </p:sp>
        <p:sp>
          <p:nvSpPr>
            <p:cNvPr id="50" name="ZoneTexte 49"/>
            <p:cNvSpPr txBox="1"/>
            <p:nvPr/>
          </p:nvSpPr>
          <p:spPr>
            <a:xfrm rot="600000">
              <a:off x="563070" y="1794468"/>
              <a:ext cx="505267" cy="369332"/>
            </a:xfrm>
            <a:prstGeom prst="rect">
              <a:avLst/>
            </a:prstGeom>
            <a:noFill/>
          </p:spPr>
          <p:txBody>
            <a:bodyPr wrap="none" rtlCol="0">
              <a:spAutoFit/>
            </a:bodyPr>
            <a:lstStyle/>
            <a:p>
              <a:r>
                <a:rPr lang="fr-FR" b="1" dirty="0">
                  <a:solidFill>
                    <a:schemeClr val="bg1"/>
                  </a:solidFill>
                </a:rPr>
                <a:t>7.5</a:t>
              </a:r>
            </a:p>
          </p:txBody>
        </p:sp>
      </p:grpSp>
      <p:sp>
        <p:nvSpPr>
          <p:cNvPr id="51" name="Étoile à 5 branches 50"/>
          <p:cNvSpPr>
            <a:spLocks noChangeAspect="1"/>
          </p:cNvSpPr>
          <p:nvPr/>
        </p:nvSpPr>
        <p:spPr>
          <a:xfrm rot="600000">
            <a:off x="6418972" y="1233431"/>
            <a:ext cx="556585" cy="612000"/>
          </a:xfrm>
          <a:prstGeom prst="star5">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a:t>8</a:t>
            </a:r>
          </a:p>
        </p:txBody>
      </p:sp>
    </p:spTree>
    <p:extLst>
      <p:ext uri="{BB962C8B-B14F-4D97-AF65-F5344CB8AC3E}">
        <p14:creationId xmlns:p14="http://schemas.microsoft.com/office/powerpoint/2010/main" val="29007168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23" grpId="0" animBg="1"/>
      <p:bldP spid="51"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 name="Rectangle à coins arrondis 1"/>
          <p:cNvSpPr/>
          <p:nvPr/>
        </p:nvSpPr>
        <p:spPr>
          <a:xfrm>
            <a:off x="850956" y="908720"/>
            <a:ext cx="8710556" cy="1440000"/>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fr-FR" dirty="0">
              <a:solidFill>
                <a:schemeClr val="tx2">
                  <a:lumMod val="60000"/>
                  <a:lumOff val="40000"/>
                </a:schemeClr>
              </a:solidFill>
            </a:endParaRPr>
          </a:p>
        </p:txBody>
      </p:sp>
      <p:sp>
        <p:nvSpPr>
          <p:cNvPr id="118" name="Rectangle à coins arrondis 5"/>
          <p:cNvSpPr/>
          <p:nvPr/>
        </p:nvSpPr>
        <p:spPr>
          <a:xfrm>
            <a:off x="848544" y="4941168"/>
            <a:ext cx="8710556" cy="1404155"/>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fr-FR">
              <a:solidFill>
                <a:schemeClr val="tx2">
                  <a:lumMod val="60000"/>
                  <a:lumOff val="40000"/>
                </a:schemeClr>
              </a:solidFill>
            </a:endParaRPr>
          </a:p>
        </p:txBody>
      </p:sp>
      <p:sp>
        <p:nvSpPr>
          <p:cNvPr id="119" name="Rectangle à coins arrondis 6"/>
          <p:cNvSpPr/>
          <p:nvPr/>
        </p:nvSpPr>
        <p:spPr>
          <a:xfrm>
            <a:off x="848544" y="2600908"/>
            <a:ext cx="8710556" cy="2124236"/>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fr-FR" dirty="0">
              <a:solidFill>
                <a:schemeClr val="tx2">
                  <a:lumMod val="60000"/>
                  <a:lumOff val="40000"/>
                </a:schemeClr>
              </a:solidFill>
            </a:endParaRPr>
          </a:p>
        </p:txBody>
      </p:sp>
      <p:sp>
        <p:nvSpPr>
          <p:cNvPr id="120" name="ZoneTexte 119"/>
          <p:cNvSpPr txBox="1"/>
          <p:nvPr/>
        </p:nvSpPr>
        <p:spPr>
          <a:xfrm>
            <a:off x="992560" y="1082416"/>
            <a:ext cx="461665" cy="1092607"/>
          </a:xfrm>
          <a:prstGeom prst="rect">
            <a:avLst/>
          </a:prstGeom>
          <a:noFill/>
        </p:spPr>
        <p:txBody>
          <a:bodyPr vert="vert270" wrap="none" rtlCol="0">
            <a:spAutoFit/>
          </a:bodyPr>
          <a:lstStyle/>
          <a:p>
            <a:pPr algn="ctr"/>
            <a:r>
              <a:rPr lang="fr-FR" b="1" dirty="0">
                <a:solidFill>
                  <a:schemeClr val="accent1"/>
                </a:solidFill>
              </a:rPr>
              <a:t>Direction</a:t>
            </a:r>
          </a:p>
        </p:txBody>
      </p:sp>
      <p:sp>
        <p:nvSpPr>
          <p:cNvPr id="121" name="ZoneTexte 120"/>
          <p:cNvSpPr txBox="1"/>
          <p:nvPr/>
        </p:nvSpPr>
        <p:spPr>
          <a:xfrm>
            <a:off x="992560" y="2905126"/>
            <a:ext cx="461665" cy="1515800"/>
          </a:xfrm>
          <a:prstGeom prst="rect">
            <a:avLst/>
          </a:prstGeom>
          <a:noFill/>
        </p:spPr>
        <p:txBody>
          <a:bodyPr vert="vert270" wrap="none" rtlCol="0">
            <a:spAutoFit/>
          </a:bodyPr>
          <a:lstStyle/>
          <a:p>
            <a:pPr algn="ctr"/>
            <a:r>
              <a:rPr lang="fr-FR" b="1" dirty="0">
                <a:solidFill>
                  <a:schemeClr val="accent1"/>
                </a:solidFill>
              </a:rPr>
              <a:t>Opérationnel</a:t>
            </a:r>
          </a:p>
        </p:txBody>
      </p:sp>
      <p:sp>
        <p:nvSpPr>
          <p:cNvPr id="122" name="ZoneTexte 121"/>
          <p:cNvSpPr txBox="1"/>
          <p:nvPr/>
        </p:nvSpPr>
        <p:spPr>
          <a:xfrm>
            <a:off x="992560" y="5208572"/>
            <a:ext cx="461665" cy="977191"/>
          </a:xfrm>
          <a:prstGeom prst="rect">
            <a:avLst/>
          </a:prstGeom>
          <a:noFill/>
        </p:spPr>
        <p:txBody>
          <a:bodyPr vert="vert270" wrap="none" rtlCol="0">
            <a:spAutoFit/>
          </a:bodyPr>
          <a:lstStyle/>
          <a:p>
            <a:pPr algn="ctr"/>
            <a:r>
              <a:rPr lang="fr-FR" b="1" dirty="0">
                <a:solidFill>
                  <a:schemeClr val="accent1"/>
                </a:solidFill>
              </a:rPr>
              <a:t>Support</a:t>
            </a:r>
          </a:p>
        </p:txBody>
      </p:sp>
      <p:sp>
        <p:nvSpPr>
          <p:cNvPr id="123" name="ZoneTexte 122"/>
          <p:cNvSpPr txBox="1"/>
          <p:nvPr/>
        </p:nvSpPr>
        <p:spPr>
          <a:xfrm>
            <a:off x="1734009" y="1171615"/>
            <a:ext cx="2124000" cy="936000"/>
          </a:xfrm>
          <a:prstGeom prst="rect">
            <a:avLst/>
          </a:prstGeom>
          <a:solidFill>
            <a:schemeClr val="bg1">
              <a:lumMod val="95000"/>
            </a:schemeClr>
          </a:solidFill>
          <a:ln w="28575">
            <a:solidFill>
              <a:schemeClr val="accent1">
                <a:lumMod val="60000"/>
                <a:lumOff val="40000"/>
              </a:schemeClr>
            </a:solidFill>
          </a:ln>
        </p:spPr>
        <p:txBody>
          <a:bodyPr wrap="square" rtlCol="0" anchor="ctr">
            <a:spAutoFit/>
          </a:bodyPr>
          <a:lstStyle/>
          <a:p>
            <a:pPr algn="ctr"/>
            <a:r>
              <a:rPr lang="fr-FR" b="1" dirty="0"/>
              <a:t>Stratégie, Politique et Orientations</a:t>
            </a:r>
          </a:p>
        </p:txBody>
      </p:sp>
      <p:sp>
        <p:nvSpPr>
          <p:cNvPr id="124" name="ZoneTexte 123"/>
          <p:cNvSpPr txBox="1"/>
          <p:nvPr/>
        </p:nvSpPr>
        <p:spPr>
          <a:xfrm>
            <a:off x="4437912" y="1171615"/>
            <a:ext cx="2124000" cy="936000"/>
          </a:xfrm>
          <a:prstGeom prst="rect">
            <a:avLst/>
          </a:prstGeom>
          <a:solidFill>
            <a:schemeClr val="bg1">
              <a:lumMod val="95000"/>
            </a:schemeClr>
          </a:solidFill>
          <a:ln w="28575">
            <a:solidFill>
              <a:schemeClr val="accent1">
                <a:lumMod val="60000"/>
                <a:lumOff val="40000"/>
              </a:schemeClr>
            </a:solidFill>
          </a:ln>
        </p:spPr>
        <p:txBody>
          <a:bodyPr wrap="square" rtlCol="0" anchor="ctr">
            <a:spAutoFit/>
          </a:bodyPr>
          <a:lstStyle/>
          <a:p>
            <a:pPr algn="ctr"/>
            <a:r>
              <a:rPr lang="fr-FR" b="1" dirty="0"/>
              <a:t>Système de Management de la Qualité</a:t>
            </a:r>
          </a:p>
        </p:txBody>
      </p:sp>
      <p:sp>
        <p:nvSpPr>
          <p:cNvPr id="125" name="ZoneTexte 124"/>
          <p:cNvSpPr txBox="1"/>
          <p:nvPr/>
        </p:nvSpPr>
        <p:spPr>
          <a:xfrm>
            <a:off x="7141815" y="1171615"/>
            <a:ext cx="2124000" cy="936000"/>
          </a:xfrm>
          <a:prstGeom prst="rect">
            <a:avLst/>
          </a:prstGeom>
          <a:solidFill>
            <a:schemeClr val="bg1">
              <a:lumMod val="95000"/>
            </a:schemeClr>
          </a:solidFill>
          <a:ln w="28575">
            <a:solidFill>
              <a:schemeClr val="accent1">
                <a:lumMod val="60000"/>
                <a:lumOff val="40000"/>
              </a:schemeClr>
            </a:solidFill>
          </a:ln>
        </p:spPr>
        <p:txBody>
          <a:bodyPr wrap="square" rtlCol="0" anchor="ctr">
            <a:spAutoFit/>
          </a:bodyPr>
          <a:lstStyle/>
          <a:p>
            <a:pPr algn="ctr"/>
            <a:r>
              <a:rPr lang="fr-FR" b="1" dirty="0"/>
              <a:t>Ressources Humaines</a:t>
            </a:r>
          </a:p>
        </p:txBody>
      </p:sp>
      <p:sp>
        <p:nvSpPr>
          <p:cNvPr id="147" name="ZoneTexte 146"/>
          <p:cNvSpPr txBox="1"/>
          <p:nvPr/>
        </p:nvSpPr>
        <p:spPr>
          <a:xfrm>
            <a:off x="1725603" y="2869131"/>
            <a:ext cx="2124000" cy="1656000"/>
          </a:xfrm>
          <a:prstGeom prst="rect">
            <a:avLst/>
          </a:prstGeom>
          <a:solidFill>
            <a:schemeClr val="bg1">
              <a:lumMod val="95000"/>
            </a:schemeClr>
          </a:solidFill>
          <a:ln w="28575">
            <a:solidFill>
              <a:schemeClr val="accent1">
                <a:lumMod val="60000"/>
                <a:lumOff val="40000"/>
              </a:schemeClr>
            </a:solidFill>
          </a:ln>
        </p:spPr>
        <p:txBody>
          <a:bodyPr wrap="square" rtlCol="0" anchor="ctr">
            <a:spAutoFit/>
          </a:bodyPr>
          <a:lstStyle/>
          <a:p>
            <a:pPr algn="ctr"/>
            <a:r>
              <a:rPr lang="fr-FR" b="1" dirty="0"/>
              <a:t>Processus Opérationnel 1</a:t>
            </a:r>
          </a:p>
        </p:txBody>
      </p:sp>
      <p:sp>
        <p:nvSpPr>
          <p:cNvPr id="148" name="ZoneTexte 147"/>
          <p:cNvSpPr txBox="1"/>
          <p:nvPr/>
        </p:nvSpPr>
        <p:spPr>
          <a:xfrm>
            <a:off x="4437912" y="2864737"/>
            <a:ext cx="2124000" cy="1656000"/>
          </a:xfrm>
          <a:prstGeom prst="rect">
            <a:avLst/>
          </a:prstGeom>
          <a:solidFill>
            <a:schemeClr val="bg1">
              <a:lumMod val="95000"/>
            </a:schemeClr>
          </a:solidFill>
          <a:ln w="28575">
            <a:solidFill>
              <a:schemeClr val="accent1">
                <a:lumMod val="60000"/>
                <a:lumOff val="40000"/>
              </a:schemeClr>
            </a:solidFill>
          </a:ln>
        </p:spPr>
        <p:txBody>
          <a:bodyPr wrap="square" rtlCol="0" anchor="ctr">
            <a:spAutoFit/>
          </a:bodyPr>
          <a:lstStyle/>
          <a:p>
            <a:pPr algn="ctr"/>
            <a:r>
              <a:rPr lang="fr-FR" b="1" dirty="0"/>
              <a:t>Processus Opérationnel 2</a:t>
            </a:r>
          </a:p>
        </p:txBody>
      </p:sp>
      <p:sp>
        <p:nvSpPr>
          <p:cNvPr id="149" name="ZoneTexte 148"/>
          <p:cNvSpPr txBox="1"/>
          <p:nvPr/>
        </p:nvSpPr>
        <p:spPr>
          <a:xfrm>
            <a:off x="1730760" y="5229200"/>
            <a:ext cx="2124000" cy="936000"/>
          </a:xfrm>
          <a:prstGeom prst="rect">
            <a:avLst/>
          </a:prstGeom>
          <a:solidFill>
            <a:schemeClr val="bg1">
              <a:lumMod val="95000"/>
            </a:schemeClr>
          </a:solidFill>
          <a:ln w="28575">
            <a:solidFill>
              <a:schemeClr val="accent1">
                <a:lumMod val="60000"/>
                <a:lumOff val="40000"/>
              </a:schemeClr>
            </a:solidFill>
          </a:ln>
        </p:spPr>
        <p:txBody>
          <a:bodyPr wrap="square" rtlCol="0" anchor="ctr">
            <a:spAutoFit/>
          </a:bodyPr>
          <a:lstStyle/>
          <a:p>
            <a:pPr algn="ctr"/>
            <a:r>
              <a:rPr lang="fr-FR" b="1" dirty="0"/>
              <a:t>Gestion administrative et Financière</a:t>
            </a:r>
          </a:p>
        </p:txBody>
      </p:sp>
      <p:sp>
        <p:nvSpPr>
          <p:cNvPr id="150" name="ZoneTexte 149"/>
          <p:cNvSpPr txBox="1"/>
          <p:nvPr/>
        </p:nvSpPr>
        <p:spPr>
          <a:xfrm>
            <a:off x="4437912" y="5229167"/>
            <a:ext cx="2124000" cy="936000"/>
          </a:xfrm>
          <a:prstGeom prst="rect">
            <a:avLst/>
          </a:prstGeom>
          <a:solidFill>
            <a:schemeClr val="bg1">
              <a:lumMod val="95000"/>
            </a:schemeClr>
          </a:solidFill>
          <a:ln w="28575">
            <a:solidFill>
              <a:schemeClr val="accent1">
                <a:lumMod val="60000"/>
                <a:lumOff val="40000"/>
              </a:schemeClr>
            </a:solidFill>
          </a:ln>
        </p:spPr>
        <p:txBody>
          <a:bodyPr wrap="square" rtlCol="0" anchor="ctr">
            <a:spAutoFit/>
          </a:bodyPr>
          <a:lstStyle/>
          <a:p>
            <a:pPr algn="ctr"/>
            <a:r>
              <a:rPr lang="fr-FR" b="1" dirty="0"/>
              <a:t>Gestion des équipements et infrastructures</a:t>
            </a:r>
          </a:p>
        </p:txBody>
      </p:sp>
      <p:sp>
        <p:nvSpPr>
          <p:cNvPr id="151" name="ZoneTexte 150"/>
          <p:cNvSpPr txBox="1"/>
          <p:nvPr/>
        </p:nvSpPr>
        <p:spPr>
          <a:xfrm>
            <a:off x="7145064" y="2830632"/>
            <a:ext cx="2124000" cy="1656000"/>
          </a:xfrm>
          <a:prstGeom prst="rect">
            <a:avLst/>
          </a:prstGeom>
          <a:solidFill>
            <a:schemeClr val="bg1">
              <a:lumMod val="95000"/>
            </a:schemeClr>
          </a:solidFill>
          <a:ln w="28575">
            <a:solidFill>
              <a:schemeClr val="accent1">
                <a:lumMod val="60000"/>
                <a:lumOff val="40000"/>
              </a:schemeClr>
            </a:solidFill>
          </a:ln>
        </p:spPr>
        <p:txBody>
          <a:bodyPr wrap="square" rtlCol="0" anchor="ctr">
            <a:spAutoFit/>
          </a:bodyPr>
          <a:lstStyle/>
          <a:p>
            <a:pPr algn="ctr"/>
            <a:r>
              <a:rPr lang="fr-FR" b="1" dirty="0"/>
              <a:t>Processus Opérationnel 3</a:t>
            </a:r>
          </a:p>
        </p:txBody>
      </p:sp>
      <p:sp>
        <p:nvSpPr>
          <p:cNvPr id="152" name="ZoneTexte 151"/>
          <p:cNvSpPr txBox="1"/>
          <p:nvPr/>
        </p:nvSpPr>
        <p:spPr>
          <a:xfrm>
            <a:off x="7145064" y="5229200"/>
            <a:ext cx="2124000" cy="936000"/>
          </a:xfrm>
          <a:prstGeom prst="rect">
            <a:avLst/>
          </a:prstGeom>
          <a:solidFill>
            <a:schemeClr val="bg1">
              <a:lumMod val="95000"/>
            </a:schemeClr>
          </a:solidFill>
          <a:ln w="28575">
            <a:solidFill>
              <a:schemeClr val="accent1">
                <a:lumMod val="60000"/>
                <a:lumOff val="40000"/>
              </a:schemeClr>
            </a:solidFill>
          </a:ln>
        </p:spPr>
        <p:txBody>
          <a:bodyPr wrap="square" rtlCol="0" anchor="ctr">
            <a:spAutoFit/>
          </a:bodyPr>
          <a:lstStyle/>
          <a:p>
            <a:pPr algn="ctr"/>
            <a:r>
              <a:rPr lang="fr-FR" b="1" dirty="0"/>
              <a:t>Achats</a:t>
            </a:r>
          </a:p>
        </p:txBody>
      </p:sp>
      <p:sp>
        <p:nvSpPr>
          <p:cNvPr id="5124" name="Espace réservé du numéro de diapositive 3"/>
          <p:cNvSpPr>
            <a:spLocks noGrp="1"/>
          </p:cNvSpPr>
          <p:nvPr>
            <p:ph type="sldNum" sz="quarter" idx="10"/>
          </p:nvPr>
        </p:nvSpPr>
        <p:spPr bwMode="auto">
          <a:xfrm>
            <a:off x="8769350" y="6418263"/>
            <a:ext cx="792163" cy="439737"/>
          </a:xfrm>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eaLnBrk="0" hangingPunct="0">
              <a:spcBef>
                <a:spcPct val="20000"/>
              </a:spcBef>
              <a:buClr>
                <a:srgbClr val="7030A0"/>
              </a:buClr>
              <a:buFont typeface="Wingdings" pitchFamily="2" charset="2"/>
              <a:buChar char="q"/>
              <a:defRPr sz="2400">
                <a:solidFill>
                  <a:schemeClr val="tx1"/>
                </a:solidFill>
                <a:latin typeface="Arial" charset="0"/>
              </a:defRPr>
            </a:lvl1pPr>
            <a:lvl2pPr marL="742950" indent="-285750" eaLnBrk="0" hangingPunct="0">
              <a:spcBef>
                <a:spcPct val="20000"/>
              </a:spcBef>
              <a:buClr>
                <a:srgbClr val="D60093"/>
              </a:buClr>
              <a:buFont typeface="Wingdings" pitchFamily="2" charset="2"/>
              <a:buChar char="§"/>
              <a:defRPr sz="2000">
                <a:solidFill>
                  <a:schemeClr val="tx1"/>
                </a:solidFill>
                <a:latin typeface="Arial" charset="0"/>
              </a:defRPr>
            </a:lvl2pPr>
            <a:lvl3pPr marL="1143000" indent="-228600" eaLnBrk="0" hangingPunct="0">
              <a:spcBef>
                <a:spcPct val="20000"/>
              </a:spcBef>
              <a:buClr>
                <a:srgbClr val="D60093"/>
              </a:buClr>
              <a:buChar char="•"/>
              <a:defRPr sz="2400">
                <a:solidFill>
                  <a:schemeClr val="tx1"/>
                </a:solidFill>
                <a:latin typeface="Arial" charset="0"/>
              </a:defRPr>
            </a:lvl3pPr>
            <a:lvl4pPr marL="1600200" indent="-228600" eaLnBrk="0" hangingPunct="0">
              <a:spcBef>
                <a:spcPct val="20000"/>
              </a:spcBef>
              <a:buClr>
                <a:srgbClr val="D60093"/>
              </a:buClr>
              <a:buFont typeface="Arial" charset="0"/>
              <a:buChar char="–"/>
              <a:defRPr sz="1600">
                <a:solidFill>
                  <a:schemeClr val="tx1"/>
                </a:solidFill>
                <a:latin typeface="Arial" charset="0"/>
              </a:defRPr>
            </a:lvl4pPr>
            <a:lvl5pPr marL="2057400" indent="-228600" eaLnBrk="0" hangingPunct="0">
              <a:spcBef>
                <a:spcPct val="20000"/>
              </a:spcBef>
              <a:buClr>
                <a:srgbClr val="D60093"/>
              </a:buClr>
              <a:buChar char="»"/>
              <a:defRPr sz="1600">
                <a:solidFill>
                  <a:schemeClr val="tx1"/>
                </a:solidFill>
                <a:latin typeface="Arial" charset="0"/>
              </a:defRPr>
            </a:lvl5pPr>
            <a:lvl6pPr marL="2514600" indent="-228600" eaLnBrk="0" fontAlgn="base" hangingPunct="0">
              <a:spcBef>
                <a:spcPct val="20000"/>
              </a:spcBef>
              <a:spcAft>
                <a:spcPct val="0"/>
              </a:spcAft>
              <a:buClr>
                <a:srgbClr val="D60093"/>
              </a:buClr>
              <a:buChar char="»"/>
              <a:defRPr sz="1600">
                <a:solidFill>
                  <a:schemeClr val="tx1"/>
                </a:solidFill>
                <a:latin typeface="Arial" charset="0"/>
              </a:defRPr>
            </a:lvl6pPr>
            <a:lvl7pPr marL="2971800" indent="-228600" eaLnBrk="0" fontAlgn="base" hangingPunct="0">
              <a:spcBef>
                <a:spcPct val="20000"/>
              </a:spcBef>
              <a:spcAft>
                <a:spcPct val="0"/>
              </a:spcAft>
              <a:buClr>
                <a:srgbClr val="D60093"/>
              </a:buClr>
              <a:buChar char="»"/>
              <a:defRPr sz="1600">
                <a:solidFill>
                  <a:schemeClr val="tx1"/>
                </a:solidFill>
                <a:latin typeface="Arial" charset="0"/>
              </a:defRPr>
            </a:lvl7pPr>
            <a:lvl8pPr marL="3429000" indent="-228600" eaLnBrk="0" fontAlgn="base" hangingPunct="0">
              <a:spcBef>
                <a:spcPct val="20000"/>
              </a:spcBef>
              <a:spcAft>
                <a:spcPct val="0"/>
              </a:spcAft>
              <a:buClr>
                <a:srgbClr val="D60093"/>
              </a:buClr>
              <a:buChar char="»"/>
              <a:defRPr sz="1600">
                <a:solidFill>
                  <a:schemeClr val="tx1"/>
                </a:solidFill>
                <a:latin typeface="Arial" charset="0"/>
              </a:defRPr>
            </a:lvl8pPr>
            <a:lvl9pPr marL="3886200" indent="-228600" eaLnBrk="0" fontAlgn="base" hangingPunct="0">
              <a:spcBef>
                <a:spcPct val="20000"/>
              </a:spcBef>
              <a:spcAft>
                <a:spcPct val="0"/>
              </a:spcAft>
              <a:buClr>
                <a:srgbClr val="D60093"/>
              </a:buClr>
              <a:buChar char="»"/>
              <a:defRPr sz="1600">
                <a:solidFill>
                  <a:schemeClr val="tx1"/>
                </a:solidFill>
                <a:latin typeface="Arial" charset="0"/>
              </a:defRPr>
            </a:lvl9pPr>
          </a:lstStyle>
          <a:p>
            <a:pPr eaLnBrk="1" hangingPunct="1">
              <a:spcBef>
                <a:spcPct val="0"/>
              </a:spcBef>
              <a:buClrTx/>
              <a:buFontTx/>
              <a:buNone/>
            </a:pPr>
            <a:r>
              <a:rPr lang="fr-FR" altLang="fr-FR" sz="1000">
                <a:solidFill>
                  <a:srgbClr val="684D2A"/>
                </a:solidFill>
              </a:rPr>
              <a:t>page </a:t>
            </a:r>
            <a:fld id="{17B3B948-79E2-4029-BF3C-022F3BC91730}" type="slidenum">
              <a:rPr lang="fr-FR" altLang="fr-FR" sz="1000" smtClean="0">
                <a:solidFill>
                  <a:srgbClr val="684D2A"/>
                </a:solidFill>
              </a:rPr>
              <a:pPr eaLnBrk="1" hangingPunct="1">
                <a:spcBef>
                  <a:spcPct val="0"/>
                </a:spcBef>
                <a:buClrTx/>
                <a:buFontTx/>
                <a:buNone/>
              </a:pPr>
              <a:t>37</a:t>
            </a:fld>
            <a:endParaRPr lang="fr-FR" altLang="fr-FR" sz="1000">
              <a:solidFill>
                <a:srgbClr val="684D2A"/>
              </a:solidFill>
            </a:endParaRPr>
          </a:p>
        </p:txBody>
      </p:sp>
      <p:sp>
        <p:nvSpPr>
          <p:cNvPr id="9" name="Titre 1"/>
          <p:cNvSpPr txBox="1">
            <a:spLocks/>
          </p:cNvSpPr>
          <p:nvPr/>
        </p:nvSpPr>
        <p:spPr bwMode="auto">
          <a:xfrm>
            <a:off x="1352600" y="152401"/>
            <a:ext cx="8312100" cy="720316"/>
          </a:xfrm>
          <a:prstGeom prst="rect">
            <a:avLst/>
          </a:prstGeom>
          <a:noFill/>
          <a:ln>
            <a:noFill/>
          </a:ln>
          <a:effectLst/>
          <a:extLst>
            <a:ext uri="{909E8E84-426E-40dd-AFC4-6F175D3DCCD1}">
              <a14:hiddenFill xmlns="" xmlns:a14="http://schemas.microsoft.com/office/drawing/2010/main">
                <a:solidFill>
                  <a:srgbClr val="D60093"/>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2800" b="1">
                <a:solidFill>
                  <a:srgbClr val="800080"/>
                </a:solidFill>
                <a:latin typeface="+mj-lt"/>
                <a:ea typeface="+mj-ea"/>
                <a:cs typeface="+mj-cs"/>
              </a:defRPr>
            </a:lvl1pPr>
            <a:lvl2pPr algn="ctr" rtl="0" eaLnBrk="0" fontAlgn="base" hangingPunct="0">
              <a:spcBef>
                <a:spcPct val="0"/>
              </a:spcBef>
              <a:spcAft>
                <a:spcPct val="0"/>
              </a:spcAft>
              <a:defRPr sz="2800" b="1">
                <a:solidFill>
                  <a:srgbClr val="7030A0"/>
                </a:solidFill>
                <a:latin typeface="Arial" charset="0"/>
              </a:defRPr>
            </a:lvl2pPr>
            <a:lvl3pPr algn="ctr" rtl="0" eaLnBrk="0" fontAlgn="base" hangingPunct="0">
              <a:spcBef>
                <a:spcPct val="0"/>
              </a:spcBef>
              <a:spcAft>
                <a:spcPct val="0"/>
              </a:spcAft>
              <a:defRPr sz="2800" b="1">
                <a:solidFill>
                  <a:srgbClr val="7030A0"/>
                </a:solidFill>
                <a:latin typeface="Arial" charset="0"/>
              </a:defRPr>
            </a:lvl3pPr>
            <a:lvl4pPr algn="ctr" rtl="0" eaLnBrk="0" fontAlgn="base" hangingPunct="0">
              <a:spcBef>
                <a:spcPct val="0"/>
              </a:spcBef>
              <a:spcAft>
                <a:spcPct val="0"/>
              </a:spcAft>
              <a:defRPr sz="2800" b="1">
                <a:solidFill>
                  <a:srgbClr val="7030A0"/>
                </a:solidFill>
                <a:latin typeface="Arial" charset="0"/>
              </a:defRPr>
            </a:lvl4pPr>
            <a:lvl5pPr algn="ctr" rtl="0" eaLnBrk="0" fontAlgn="base" hangingPunct="0">
              <a:spcBef>
                <a:spcPct val="0"/>
              </a:spcBef>
              <a:spcAft>
                <a:spcPct val="0"/>
              </a:spcAft>
              <a:defRPr sz="2800" b="1">
                <a:solidFill>
                  <a:srgbClr val="7030A0"/>
                </a:solidFill>
                <a:latin typeface="Arial" charset="0"/>
              </a:defRPr>
            </a:lvl5pPr>
            <a:lvl6pPr marL="457200" algn="ctr" rtl="0" fontAlgn="base">
              <a:spcBef>
                <a:spcPct val="0"/>
              </a:spcBef>
              <a:spcAft>
                <a:spcPct val="0"/>
              </a:spcAft>
              <a:defRPr sz="2400" b="1">
                <a:solidFill>
                  <a:schemeClr val="tx2"/>
                </a:solidFill>
                <a:latin typeface="Arial" charset="0"/>
              </a:defRPr>
            </a:lvl6pPr>
            <a:lvl7pPr marL="914400" algn="ctr" rtl="0" fontAlgn="base">
              <a:spcBef>
                <a:spcPct val="0"/>
              </a:spcBef>
              <a:spcAft>
                <a:spcPct val="0"/>
              </a:spcAft>
              <a:defRPr sz="2400" b="1">
                <a:solidFill>
                  <a:schemeClr val="tx2"/>
                </a:solidFill>
                <a:latin typeface="Arial" charset="0"/>
              </a:defRPr>
            </a:lvl7pPr>
            <a:lvl8pPr marL="1371600" algn="ctr" rtl="0" fontAlgn="base">
              <a:spcBef>
                <a:spcPct val="0"/>
              </a:spcBef>
              <a:spcAft>
                <a:spcPct val="0"/>
              </a:spcAft>
              <a:defRPr sz="2400" b="1">
                <a:solidFill>
                  <a:schemeClr val="tx2"/>
                </a:solidFill>
                <a:latin typeface="Arial" charset="0"/>
              </a:defRPr>
            </a:lvl8pPr>
            <a:lvl9pPr marL="1828800" algn="ctr" rtl="0" fontAlgn="base">
              <a:spcBef>
                <a:spcPct val="0"/>
              </a:spcBef>
              <a:spcAft>
                <a:spcPct val="0"/>
              </a:spcAft>
              <a:defRPr sz="2400" b="1">
                <a:solidFill>
                  <a:schemeClr val="tx2"/>
                </a:solidFill>
                <a:latin typeface="Arial" charset="0"/>
              </a:defRPr>
            </a:lvl9pPr>
          </a:lstStyle>
          <a:p>
            <a:pPr algn="l"/>
            <a:r>
              <a:rPr lang="fr-FR" altLang="fr-FR" kern="0" dirty="0">
                <a:solidFill>
                  <a:schemeClr val="accent1"/>
                </a:solidFill>
              </a:rPr>
              <a:t>L’audit Interne : P</a:t>
            </a:r>
            <a:r>
              <a:rPr lang="fr-FR" altLang="fr-FR" sz="2000" kern="0" dirty="0">
                <a:solidFill>
                  <a:schemeClr val="accent1"/>
                </a:solidFill>
              </a:rPr>
              <a:t>rocessus et paragraphe de la norme</a:t>
            </a:r>
            <a:endParaRPr lang="fr-FR" altLang="fr-FR" kern="0" dirty="0">
              <a:solidFill>
                <a:schemeClr val="accent1"/>
              </a:solidFill>
            </a:endParaRPr>
          </a:p>
        </p:txBody>
      </p:sp>
      <p:sp>
        <p:nvSpPr>
          <p:cNvPr id="43" name="ZoneTexte 42"/>
          <p:cNvSpPr txBox="1"/>
          <p:nvPr/>
        </p:nvSpPr>
        <p:spPr>
          <a:xfrm rot="600000">
            <a:off x="6112578" y="4168493"/>
            <a:ext cx="377026" cy="369332"/>
          </a:xfrm>
          <a:prstGeom prst="rect">
            <a:avLst/>
          </a:prstGeom>
          <a:noFill/>
        </p:spPr>
        <p:txBody>
          <a:bodyPr wrap="none" rtlCol="0">
            <a:spAutoFit/>
          </a:bodyPr>
          <a:lstStyle/>
          <a:p>
            <a:r>
              <a:rPr lang="fr-FR" b="1" dirty="0">
                <a:solidFill>
                  <a:schemeClr val="bg1"/>
                </a:solidFill>
              </a:rPr>
              <a:t>7.</a:t>
            </a:r>
          </a:p>
        </p:txBody>
      </p:sp>
      <p:sp>
        <p:nvSpPr>
          <p:cNvPr id="3" name="ZoneTexte 2"/>
          <p:cNvSpPr txBox="1"/>
          <p:nvPr/>
        </p:nvSpPr>
        <p:spPr>
          <a:xfrm>
            <a:off x="1388604" y="6489340"/>
            <a:ext cx="3070136" cy="369332"/>
          </a:xfrm>
          <a:prstGeom prst="rect">
            <a:avLst/>
          </a:prstGeom>
          <a:solidFill>
            <a:schemeClr val="bg1"/>
          </a:solidFill>
        </p:spPr>
        <p:txBody>
          <a:bodyPr wrap="none" rtlCol="0">
            <a:spAutoFit/>
          </a:bodyPr>
          <a:lstStyle/>
          <a:p>
            <a:r>
              <a:rPr lang="fr-FR" b="1" dirty="0"/>
              <a:t>Exigences Transversales :</a:t>
            </a:r>
          </a:p>
        </p:txBody>
      </p:sp>
      <p:grpSp>
        <p:nvGrpSpPr>
          <p:cNvPr id="24" name="Groupe 23"/>
          <p:cNvGrpSpPr/>
          <p:nvPr/>
        </p:nvGrpSpPr>
        <p:grpSpPr>
          <a:xfrm>
            <a:off x="2000672" y="798868"/>
            <a:ext cx="432000" cy="432000"/>
            <a:chOff x="4735765" y="2600908"/>
            <a:chExt cx="505267" cy="504000"/>
          </a:xfrm>
        </p:grpSpPr>
        <p:sp>
          <p:nvSpPr>
            <p:cNvPr id="5" name="Ellipse 4"/>
            <p:cNvSpPr/>
            <p:nvPr/>
          </p:nvSpPr>
          <p:spPr>
            <a:xfrm>
              <a:off x="4736976" y="2600908"/>
              <a:ext cx="504056" cy="504000"/>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fr-FR" sz="1000" dirty="0"/>
            </a:p>
          </p:txBody>
        </p:sp>
        <p:sp>
          <p:nvSpPr>
            <p:cNvPr id="8" name="ZoneTexte 7"/>
            <p:cNvSpPr txBox="1"/>
            <p:nvPr/>
          </p:nvSpPr>
          <p:spPr>
            <a:xfrm>
              <a:off x="4735765" y="2668242"/>
              <a:ext cx="470000" cy="338554"/>
            </a:xfrm>
            <a:prstGeom prst="rect">
              <a:avLst/>
            </a:prstGeom>
            <a:noFill/>
          </p:spPr>
          <p:txBody>
            <a:bodyPr wrap="none" rtlCol="0">
              <a:spAutoFit/>
            </a:bodyPr>
            <a:lstStyle/>
            <a:p>
              <a:r>
                <a:rPr lang="fr-FR" sz="1600" b="1" dirty="0">
                  <a:solidFill>
                    <a:schemeClr val="bg1"/>
                  </a:solidFill>
                </a:rPr>
                <a:t>4.1</a:t>
              </a:r>
              <a:endParaRPr lang="fr-FR" b="1" dirty="0">
                <a:solidFill>
                  <a:schemeClr val="bg1"/>
                </a:solidFill>
              </a:endParaRPr>
            </a:p>
          </p:txBody>
        </p:sp>
      </p:grpSp>
      <p:grpSp>
        <p:nvGrpSpPr>
          <p:cNvPr id="66" name="Groupe 65"/>
          <p:cNvGrpSpPr/>
          <p:nvPr/>
        </p:nvGrpSpPr>
        <p:grpSpPr>
          <a:xfrm>
            <a:off x="2510186" y="798868"/>
            <a:ext cx="432000" cy="432000"/>
            <a:chOff x="4735765" y="2600908"/>
            <a:chExt cx="505267" cy="504000"/>
          </a:xfrm>
        </p:grpSpPr>
        <p:sp>
          <p:nvSpPr>
            <p:cNvPr id="67" name="Ellipse 66"/>
            <p:cNvSpPr/>
            <p:nvPr/>
          </p:nvSpPr>
          <p:spPr>
            <a:xfrm>
              <a:off x="4736976" y="2600908"/>
              <a:ext cx="504056" cy="504000"/>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fr-FR" sz="1000" dirty="0"/>
            </a:p>
          </p:txBody>
        </p:sp>
        <p:sp>
          <p:nvSpPr>
            <p:cNvPr id="68" name="ZoneTexte 67"/>
            <p:cNvSpPr txBox="1"/>
            <p:nvPr/>
          </p:nvSpPr>
          <p:spPr>
            <a:xfrm>
              <a:off x="4735765" y="2668242"/>
              <a:ext cx="470000" cy="338554"/>
            </a:xfrm>
            <a:prstGeom prst="rect">
              <a:avLst/>
            </a:prstGeom>
            <a:noFill/>
          </p:spPr>
          <p:txBody>
            <a:bodyPr wrap="none" rtlCol="0">
              <a:spAutoFit/>
            </a:bodyPr>
            <a:lstStyle/>
            <a:p>
              <a:r>
                <a:rPr lang="fr-FR" sz="1600" b="1" dirty="0">
                  <a:solidFill>
                    <a:schemeClr val="bg1"/>
                  </a:solidFill>
                </a:rPr>
                <a:t>4.3</a:t>
              </a:r>
              <a:endParaRPr lang="fr-FR" b="1" dirty="0">
                <a:solidFill>
                  <a:schemeClr val="bg1"/>
                </a:solidFill>
              </a:endParaRPr>
            </a:p>
          </p:txBody>
        </p:sp>
      </p:grpSp>
      <p:grpSp>
        <p:nvGrpSpPr>
          <p:cNvPr id="26" name="Groupe 25"/>
          <p:cNvGrpSpPr/>
          <p:nvPr/>
        </p:nvGrpSpPr>
        <p:grpSpPr>
          <a:xfrm>
            <a:off x="3014242" y="798868"/>
            <a:ext cx="432000" cy="432000"/>
            <a:chOff x="2446122" y="1686375"/>
            <a:chExt cx="504056" cy="504000"/>
          </a:xfrm>
        </p:grpSpPr>
        <p:sp>
          <p:nvSpPr>
            <p:cNvPr id="70" name="Ellipse 69"/>
            <p:cNvSpPr/>
            <p:nvPr/>
          </p:nvSpPr>
          <p:spPr>
            <a:xfrm>
              <a:off x="2446122" y="1686375"/>
              <a:ext cx="504056" cy="504000"/>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fr-FR" sz="1000" dirty="0"/>
            </a:p>
          </p:txBody>
        </p:sp>
        <p:sp>
          <p:nvSpPr>
            <p:cNvPr id="71" name="ZoneTexte 70"/>
            <p:cNvSpPr txBox="1"/>
            <p:nvPr/>
          </p:nvSpPr>
          <p:spPr>
            <a:xfrm>
              <a:off x="2559075" y="1769098"/>
              <a:ext cx="298479" cy="338554"/>
            </a:xfrm>
            <a:prstGeom prst="rect">
              <a:avLst/>
            </a:prstGeom>
            <a:noFill/>
          </p:spPr>
          <p:txBody>
            <a:bodyPr wrap="none" rtlCol="0" anchor="ctr">
              <a:spAutoFit/>
            </a:bodyPr>
            <a:lstStyle/>
            <a:p>
              <a:pPr algn="ctr"/>
              <a:r>
                <a:rPr lang="fr-FR" sz="1600" b="1" dirty="0">
                  <a:solidFill>
                    <a:schemeClr val="bg1"/>
                  </a:solidFill>
                </a:rPr>
                <a:t>5</a:t>
              </a:r>
              <a:endParaRPr lang="fr-FR" b="1" dirty="0">
                <a:solidFill>
                  <a:schemeClr val="bg1"/>
                </a:solidFill>
              </a:endParaRPr>
            </a:p>
          </p:txBody>
        </p:sp>
      </p:grpSp>
      <p:grpSp>
        <p:nvGrpSpPr>
          <p:cNvPr id="72" name="Groupe 71"/>
          <p:cNvGrpSpPr/>
          <p:nvPr/>
        </p:nvGrpSpPr>
        <p:grpSpPr>
          <a:xfrm>
            <a:off x="4773028" y="798868"/>
            <a:ext cx="432000" cy="432000"/>
            <a:chOff x="4735765" y="2600908"/>
            <a:chExt cx="505267" cy="504000"/>
          </a:xfrm>
        </p:grpSpPr>
        <p:sp>
          <p:nvSpPr>
            <p:cNvPr id="73" name="Ellipse 72"/>
            <p:cNvSpPr/>
            <p:nvPr/>
          </p:nvSpPr>
          <p:spPr>
            <a:xfrm>
              <a:off x="4736976" y="2600908"/>
              <a:ext cx="504056" cy="504000"/>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fr-FR" sz="1000" dirty="0"/>
            </a:p>
          </p:txBody>
        </p:sp>
        <p:sp>
          <p:nvSpPr>
            <p:cNvPr id="74" name="ZoneTexte 73"/>
            <p:cNvSpPr txBox="1"/>
            <p:nvPr/>
          </p:nvSpPr>
          <p:spPr>
            <a:xfrm>
              <a:off x="4735765" y="2668242"/>
              <a:ext cx="470000" cy="338554"/>
            </a:xfrm>
            <a:prstGeom prst="rect">
              <a:avLst/>
            </a:prstGeom>
            <a:noFill/>
          </p:spPr>
          <p:txBody>
            <a:bodyPr wrap="none" rtlCol="0">
              <a:spAutoFit/>
            </a:bodyPr>
            <a:lstStyle/>
            <a:p>
              <a:r>
                <a:rPr lang="fr-FR" sz="1600" b="1" dirty="0">
                  <a:solidFill>
                    <a:schemeClr val="bg1"/>
                  </a:solidFill>
                </a:rPr>
                <a:t>4.4</a:t>
              </a:r>
              <a:endParaRPr lang="fr-FR" b="1" dirty="0">
                <a:solidFill>
                  <a:schemeClr val="bg1"/>
                </a:solidFill>
              </a:endParaRPr>
            </a:p>
          </p:txBody>
        </p:sp>
      </p:grpSp>
      <p:grpSp>
        <p:nvGrpSpPr>
          <p:cNvPr id="75" name="Groupe 74"/>
          <p:cNvGrpSpPr/>
          <p:nvPr/>
        </p:nvGrpSpPr>
        <p:grpSpPr>
          <a:xfrm>
            <a:off x="4376936" y="6417380"/>
            <a:ext cx="432000" cy="432000"/>
            <a:chOff x="4735765" y="2600908"/>
            <a:chExt cx="505267" cy="504000"/>
          </a:xfrm>
        </p:grpSpPr>
        <p:sp>
          <p:nvSpPr>
            <p:cNvPr id="76" name="Ellipse 75"/>
            <p:cNvSpPr/>
            <p:nvPr/>
          </p:nvSpPr>
          <p:spPr>
            <a:xfrm>
              <a:off x="4736976" y="2600908"/>
              <a:ext cx="504056" cy="504000"/>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fr-FR" sz="1000" dirty="0"/>
            </a:p>
          </p:txBody>
        </p:sp>
        <p:sp>
          <p:nvSpPr>
            <p:cNvPr id="77" name="ZoneTexte 76"/>
            <p:cNvSpPr txBox="1"/>
            <p:nvPr/>
          </p:nvSpPr>
          <p:spPr>
            <a:xfrm>
              <a:off x="4735765" y="2668242"/>
              <a:ext cx="470000" cy="338554"/>
            </a:xfrm>
            <a:prstGeom prst="rect">
              <a:avLst/>
            </a:prstGeom>
            <a:noFill/>
          </p:spPr>
          <p:txBody>
            <a:bodyPr wrap="none" rtlCol="0">
              <a:spAutoFit/>
            </a:bodyPr>
            <a:lstStyle/>
            <a:p>
              <a:r>
                <a:rPr lang="fr-FR" sz="1600" b="1" dirty="0">
                  <a:solidFill>
                    <a:schemeClr val="bg1"/>
                  </a:solidFill>
                </a:rPr>
                <a:t>4.2</a:t>
              </a:r>
              <a:endParaRPr lang="fr-FR" b="1" dirty="0">
                <a:solidFill>
                  <a:schemeClr val="bg1"/>
                </a:solidFill>
              </a:endParaRPr>
            </a:p>
          </p:txBody>
        </p:sp>
      </p:grpSp>
      <p:grpSp>
        <p:nvGrpSpPr>
          <p:cNvPr id="78" name="Groupe 77"/>
          <p:cNvGrpSpPr/>
          <p:nvPr/>
        </p:nvGrpSpPr>
        <p:grpSpPr>
          <a:xfrm>
            <a:off x="4963038" y="6417380"/>
            <a:ext cx="432000" cy="432000"/>
            <a:chOff x="4735765" y="2600908"/>
            <a:chExt cx="505267" cy="504000"/>
          </a:xfrm>
        </p:grpSpPr>
        <p:sp>
          <p:nvSpPr>
            <p:cNvPr id="79" name="Ellipse 78"/>
            <p:cNvSpPr/>
            <p:nvPr/>
          </p:nvSpPr>
          <p:spPr>
            <a:xfrm>
              <a:off x="4736976" y="2600908"/>
              <a:ext cx="504056" cy="504000"/>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fr-FR" sz="1000" dirty="0"/>
            </a:p>
          </p:txBody>
        </p:sp>
        <p:sp>
          <p:nvSpPr>
            <p:cNvPr id="80" name="ZoneTexte 79"/>
            <p:cNvSpPr txBox="1"/>
            <p:nvPr/>
          </p:nvSpPr>
          <p:spPr>
            <a:xfrm>
              <a:off x="4735765" y="2668242"/>
              <a:ext cx="470000" cy="338554"/>
            </a:xfrm>
            <a:prstGeom prst="rect">
              <a:avLst/>
            </a:prstGeom>
            <a:noFill/>
          </p:spPr>
          <p:txBody>
            <a:bodyPr wrap="none" rtlCol="0">
              <a:spAutoFit/>
            </a:bodyPr>
            <a:lstStyle/>
            <a:p>
              <a:r>
                <a:rPr lang="fr-FR" sz="1600" b="1" dirty="0">
                  <a:solidFill>
                    <a:schemeClr val="bg1"/>
                  </a:solidFill>
                </a:rPr>
                <a:t>4.4</a:t>
              </a:r>
              <a:endParaRPr lang="fr-FR" b="1" dirty="0">
                <a:solidFill>
                  <a:schemeClr val="bg1"/>
                </a:solidFill>
              </a:endParaRPr>
            </a:p>
          </p:txBody>
        </p:sp>
      </p:grpSp>
      <p:grpSp>
        <p:nvGrpSpPr>
          <p:cNvPr id="84" name="Groupe 83"/>
          <p:cNvGrpSpPr/>
          <p:nvPr/>
        </p:nvGrpSpPr>
        <p:grpSpPr>
          <a:xfrm>
            <a:off x="5539102" y="6413538"/>
            <a:ext cx="432000" cy="432000"/>
            <a:chOff x="2446122" y="1686375"/>
            <a:chExt cx="504056" cy="504000"/>
          </a:xfrm>
        </p:grpSpPr>
        <p:sp>
          <p:nvSpPr>
            <p:cNvPr id="85" name="Ellipse 84"/>
            <p:cNvSpPr/>
            <p:nvPr/>
          </p:nvSpPr>
          <p:spPr>
            <a:xfrm>
              <a:off x="2446122" y="1686375"/>
              <a:ext cx="504056" cy="504000"/>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fr-FR" sz="1000" dirty="0"/>
            </a:p>
          </p:txBody>
        </p:sp>
        <p:sp>
          <p:nvSpPr>
            <p:cNvPr id="86" name="ZoneTexte 85"/>
            <p:cNvSpPr txBox="1"/>
            <p:nvPr/>
          </p:nvSpPr>
          <p:spPr>
            <a:xfrm>
              <a:off x="2559076" y="1769098"/>
              <a:ext cx="298479" cy="338554"/>
            </a:xfrm>
            <a:prstGeom prst="rect">
              <a:avLst/>
            </a:prstGeom>
            <a:noFill/>
          </p:spPr>
          <p:txBody>
            <a:bodyPr wrap="none" rtlCol="0" anchor="ctr">
              <a:spAutoFit/>
            </a:bodyPr>
            <a:lstStyle/>
            <a:p>
              <a:pPr algn="ctr"/>
              <a:r>
                <a:rPr lang="fr-FR" sz="1600" b="1" dirty="0">
                  <a:solidFill>
                    <a:schemeClr val="bg1"/>
                  </a:solidFill>
                </a:rPr>
                <a:t>6</a:t>
              </a:r>
            </a:p>
          </p:txBody>
        </p:sp>
      </p:grpSp>
      <p:grpSp>
        <p:nvGrpSpPr>
          <p:cNvPr id="87" name="Groupe 86"/>
          <p:cNvGrpSpPr/>
          <p:nvPr/>
        </p:nvGrpSpPr>
        <p:grpSpPr>
          <a:xfrm>
            <a:off x="7869324" y="798868"/>
            <a:ext cx="582211" cy="432000"/>
            <a:chOff x="2403168" y="1686375"/>
            <a:chExt cx="610295" cy="504000"/>
          </a:xfrm>
        </p:grpSpPr>
        <p:sp>
          <p:nvSpPr>
            <p:cNvPr id="88" name="Ellipse 87"/>
            <p:cNvSpPr/>
            <p:nvPr/>
          </p:nvSpPr>
          <p:spPr>
            <a:xfrm>
              <a:off x="2446122" y="1686375"/>
              <a:ext cx="504056" cy="504000"/>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fr-FR" sz="1000" dirty="0"/>
            </a:p>
          </p:txBody>
        </p:sp>
        <p:sp>
          <p:nvSpPr>
            <p:cNvPr id="89" name="ZoneTexte 88"/>
            <p:cNvSpPr txBox="1"/>
            <p:nvPr/>
          </p:nvSpPr>
          <p:spPr>
            <a:xfrm>
              <a:off x="2403168" y="1758838"/>
              <a:ext cx="610295" cy="359073"/>
            </a:xfrm>
            <a:prstGeom prst="rect">
              <a:avLst/>
            </a:prstGeom>
            <a:noFill/>
          </p:spPr>
          <p:txBody>
            <a:bodyPr wrap="none" rtlCol="0" anchor="ctr">
              <a:spAutoFit/>
            </a:bodyPr>
            <a:lstStyle/>
            <a:p>
              <a:pPr algn="ctr"/>
              <a:r>
                <a:rPr lang="fr-FR" sz="1400" b="1" dirty="0">
                  <a:solidFill>
                    <a:schemeClr val="bg1"/>
                  </a:solidFill>
                </a:rPr>
                <a:t>7.1.2</a:t>
              </a:r>
              <a:endParaRPr lang="fr-FR" sz="1600" b="1" dirty="0">
                <a:solidFill>
                  <a:schemeClr val="bg1"/>
                </a:solidFill>
              </a:endParaRPr>
            </a:p>
          </p:txBody>
        </p:sp>
      </p:grpSp>
      <p:grpSp>
        <p:nvGrpSpPr>
          <p:cNvPr id="90" name="Groupe 89"/>
          <p:cNvGrpSpPr/>
          <p:nvPr/>
        </p:nvGrpSpPr>
        <p:grpSpPr>
          <a:xfrm>
            <a:off x="5645229" y="4905212"/>
            <a:ext cx="582211" cy="432000"/>
            <a:chOff x="2417211" y="1686375"/>
            <a:chExt cx="582211" cy="504000"/>
          </a:xfrm>
        </p:grpSpPr>
        <p:sp>
          <p:nvSpPr>
            <p:cNvPr id="91" name="Ellipse 90"/>
            <p:cNvSpPr/>
            <p:nvPr/>
          </p:nvSpPr>
          <p:spPr>
            <a:xfrm>
              <a:off x="2446122" y="1686375"/>
              <a:ext cx="504056" cy="504000"/>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fr-FR" sz="1000" dirty="0"/>
            </a:p>
          </p:txBody>
        </p:sp>
        <p:sp>
          <p:nvSpPr>
            <p:cNvPr id="92" name="ZoneTexte 91"/>
            <p:cNvSpPr txBox="1"/>
            <p:nvPr/>
          </p:nvSpPr>
          <p:spPr>
            <a:xfrm>
              <a:off x="2417211" y="1784486"/>
              <a:ext cx="582211" cy="307777"/>
            </a:xfrm>
            <a:prstGeom prst="rect">
              <a:avLst/>
            </a:prstGeom>
            <a:noFill/>
          </p:spPr>
          <p:txBody>
            <a:bodyPr wrap="none" rtlCol="0" anchor="ctr">
              <a:spAutoFit/>
            </a:bodyPr>
            <a:lstStyle/>
            <a:p>
              <a:pPr algn="ctr"/>
              <a:r>
                <a:rPr lang="fr-FR" sz="1400" b="1" dirty="0">
                  <a:solidFill>
                    <a:schemeClr val="bg1"/>
                  </a:solidFill>
                </a:rPr>
                <a:t>7.1.3</a:t>
              </a:r>
              <a:endParaRPr lang="fr-FR" sz="1600" b="1" dirty="0">
                <a:solidFill>
                  <a:schemeClr val="bg1"/>
                </a:solidFill>
              </a:endParaRPr>
            </a:p>
          </p:txBody>
        </p:sp>
      </p:grpSp>
      <p:grpSp>
        <p:nvGrpSpPr>
          <p:cNvPr id="93" name="Groupe 92"/>
          <p:cNvGrpSpPr/>
          <p:nvPr/>
        </p:nvGrpSpPr>
        <p:grpSpPr>
          <a:xfrm>
            <a:off x="6206993" y="4905212"/>
            <a:ext cx="582211" cy="432000"/>
            <a:chOff x="2417211" y="1686375"/>
            <a:chExt cx="582211" cy="504000"/>
          </a:xfrm>
        </p:grpSpPr>
        <p:sp>
          <p:nvSpPr>
            <p:cNvPr id="94" name="Ellipse 93"/>
            <p:cNvSpPr/>
            <p:nvPr/>
          </p:nvSpPr>
          <p:spPr>
            <a:xfrm>
              <a:off x="2446122" y="1686375"/>
              <a:ext cx="504056" cy="504000"/>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fr-FR" sz="1000" dirty="0"/>
            </a:p>
          </p:txBody>
        </p:sp>
        <p:sp>
          <p:nvSpPr>
            <p:cNvPr id="95" name="ZoneTexte 94"/>
            <p:cNvSpPr txBox="1"/>
            <p:nvPr/>
          </p:nvSpPr>
          <p:spPr>
            <a:xfrm>
              <a:off x="2417211" y="1758838"/>
              <a:ext cx="582211" cy="359073"/>
            </a:xfrm>
            <a:prstGeom prst="rect">
              <a:avLst/>
            </a:prstGeom>
            <a:noFill/>
          </p:spPr>
          <p:txBody>
            <a:bodyPr wrap="none" rtlCol="0" anchor="ctr">
              <a:spAutoFit/>
            </a:bodyPr>
            <a:lstStyle/>
            <a:p>
              <a:pPr algn="ctr"/>
              <a:r>
                <a:rPr lang="fr-FR" sz="1400" b="1" dirty="0">
                  <a:solidFill>
                    <a:schemeClr val="bg1"/>
                  </a:solidFill>
                </a:rPr>
                <a:t>7.1.4</a:t>
              </a:r>
              <a:endParaRPr lang="fr-FR" sz="1600" b="1" dirty="0">
                <a:solidFill>
                  <a:schemeClr val="bg1"/>
                </a:solidFill>
              </a:endParaRPr>
            </a:p>
          </p:txBody>
        </p:sp>
      </p:grpSp>
      <p:grpSp>
        <p:nvGrpSpPr>
          <p:cNvPr id="96" name="Groupe 95"/>
          <p:cNvGrpSpPr/>
          <p:nvPr/>
        </p:nvGrpSpPr>
        <p:grpSpPr>
          <a:xfrm>
            <a:off x="6072813" y="6413594"/>
            <a:ext cx="504000" cy="432000"/>
            <a:chOff x="2417211" y="1686375"/>
            <a:chExt cx="582211" cy="504000"/>
          </a:xfrm>
        </p:grpSpPr>
        <p:sp>
          <p:nvSpPr>
            <p:cNvPr id="97" name="Ellipse 96"/>
            <p:cNvSpPr/>
            <p:nvPr/>
          </p:nvSpPr>
          <p:spPr>
            <a:xfrm>
              <a:off x="2446122" y="1686375"/>
              <a:ext cx="504056" cy="504000"/>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fr-FR" sz="1000" dirty="0"/>
            </a:p>
          </p:txBody>
        </p:sp>
        <p:sp>
          <p:nvSpPr>
            <p:cNvPr id="98" name="ZoneTexte 97"/>
            <p:cNvSpPr txBox="1"/>
            <p:nvPr/>
          </p:nvSpPr>
          <p:spPr>
            <a:xfrm>
              <a:off x="2417211" y="1784486"/>
              <a:ext cx="582211" cy="307777"/>
            </a:xfrm>
            <a:prstGeom prst="rect">
              <a:avLst/>
            </a:prstGeom>
            <a:noFill/>
          </p:spPr>
          <p:txBody>
            <a:bodyPr wrap="none" rtlCol="0" anchor="ctr">
              <a:spAutoFit/>
            </a:bodyPr>
            <a:lstStyle/>
            <a:p>
              <a:pPr algn="ctr"/>
              <a:r>
                <a:rPr lang="fr-FR" sz="1400" b="1" dirty="0">
                  <a:solidFill>
                    <a:schemeClr val="bg1"/>
                  </a:solidFill>
                </a:rPr>
                <a:t>7.1.5</a:t>
              </a:r>
            </a:p>
          </p:txBody>
        </p:sp>
      </p:grpSp>
      <p:grpSp>
        <p:nvGrpSpPr>
          <p:cNvPr id="99" name="Groupe 98"/>
          <p:cNvGrpSpPr/>
          <p:nvPr/>
        </p:nvGrpSpPr>
        <p:grpSpPr>
          <a:xfrm>
            <a:off x="8445388" y="798868"/>
            <a:ext cx="432000" cy="432000"/>
            <a:chOff x="2446122" y="1686375"/>
            <a:chExt cx="504056" cy="504000"/>
          </a:xfrm>
        </p:grpSpPr>
        <p:sp>
          <p:nvSpPr>
            <p:cNvPr id="100" name="Ellipse 99"/>
            <p:cNvSpPr/>
            <p:nvPr/>
          </p:nvSpPr>
          <p:spPr>
            <a:xfrm>
              <a:off x="2446122" y="1686375"/>
              <a:ext cx="504056" cy="504000"/>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fr-FR" sz="1000" dirty="0"/>
            </a:p>
          </p:txBody>
        </p:sp>
        <p:sp>
          <p:nvSpPr>
            <p:cNvPr id="101" name="ZoneTexte 100"/>
            <p:cNvSpPr txBox="1"/>
            <p:nvPr/>
          </p:nvSpPr>
          <p:spPr>
            <a:xfrm>
              <a:off x="2473316" y="1769098"/>
              <a:ext cx="470000" cy="338554"/>
            </a:xfrm>
            <a:prstGeom prst="rect">
              <a:avLst/>
            </a:prstGeom>
            <a:noFill/>
          </p:spPr>
          <p:txBody>
            <a:bodyPr wrap="none" rtlCol="0" anchor="ctr">
              <a:spAutoFit/>
            </a:bodyPr>
            <a:lstStyle/>
            <a:p>
              <a:pPr algn="ctr"/>
              <a:r>
                <a:rPr lang="fr-FR" sz="1600" b="1" dirty="0">
                  <a:solidFill>
                    <a:schemeClr val="bg1"/>
                  </a:solidFill>
                </a:rPr>
                <a:t>7.2</a:t>
              </a:r>
            </a:p>
          </p:txBody>
        </p:sp>
      </p:grpSp>
      <p:grpSp>
        <p:nvGrpSpPr>
          <p:cNvPr id="102" name="Groupe 101"/>
          <p:cNvGrpSpPr/>
          <p:nvPr/>
        </p:nvGrpSpPr>
        <p:grpSpPr>
          <a:xfrm>
            <a:off x="3518298" y="798868"/>
            <a:ext cx="432000" cy="432000"/>
            <a:chOff x="2446122" y="1686375"/>
            <a:chExt cx="504056" cy="504000"/>
          </a:xfrm>
        </p:grpSpPr>
        <p:sp>
          <p:nvSpPr>
            <p:cNvPr id="103" name="Ellipse 102"/>
            <p:cNvSpPr/>
            <p:nvPr/>
          </p:nvSpPr>
          <p:spPr>
            <a:xfrm>
              <a:off x="2446122" y="1686375"/>
              <a:ext cx="504056" cy="504000"/>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fr-FR" sz="1000" dirty="0"/>
            </a:p>
          </p:txBody>
        </p:sp>
        <p:sp>
          <p:nvSpPr>
            <p:cNvPr id="104" name="ZoneTexte 103"/>
            <p:cNvSpPr txBox="1"/>
            <p:nvPr/>
          </p:nvSpPr>
          <p:spPr>
            <a:xfrm>
              <a:off x="2473316" y="1769098"/>
              <a:ext cx="470000" cy="338554"/>
            </a:xfrm>
            <a:prstGeom prst="rect">
              <a:avLst/>
            </a:prstGeom>
            <a:noFill/>
          </p:spPr>
          <p:txBody>
            <a:bodyPr wrap="none" rtlCol="0" anchor="ctr">
              <a:spAutoFit/>
            </a:bodyPr>
            <a:lstStyle/>
            <a:p>
              <a:pPr algn="ctr"/>
              <a:r>
                <a:rPr lang="fr-FR" sz="1600" b="1" dirty="0">
                  <a:solidFill>
                    <a:schemeClr val="bg1"/>
                  </a:solidFill>
                </a:rPr>
                <a:t>7.3</a:t>
              </a:r>
            </a:p>
          </p:txBody>
        </p:sp>
      </p:grpSp>
      <p:grpSp>
        <p:nvGrpSpPr>
          <p:cNvPr id="105" name="Groupe 104"/>
          <p:cNvGrpSpPr/>
          <p:nvPr/>
        </p:nvGrpSpPr>
        <p:grpSpPr>
          <a:xfrm>
            <a:off x="3728864" y="1232756"/>
            <a:ext cx="432000" cy="432000"/>
            <a:chOff x="2446122" y="1686375"/>
            <a:chExt cx="504056" cy="504000"/>
          </a:xfrm>
        </p:grpSpPr>
        <p:sp>
          <p:nvSpPr>
            <p:cNvPr id="106" name="Ellipse 105"/>
            <p:cNvSpPr/>
            <p:nvPr/>
          </p:nvSpPr>
          <p:spPr>
            <a:xfrm>
              <a:off x="2446122" y="1686375"/>
              <a:ext cx="504056" cy="504000"/>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fr-FR" sz="1000" dirty="0"/>
            </a:p>
          </p:txBody>
        </p:sp>
        <p:sp>
          <p:nvSpPr>
            <p:cNvPr id="107" name="ZoneTexte 106"/>
            <p:cNvSpPr txBox="1"/>
            <p:nvPr/>
          </p:nvSpPr>
          <p:spPr>
            <a:xfrm>
              <a:off x="2473316" y="1769098"/>
              <a:ext cx="470000" cy="338554"/>
            </a:xfrm>
            <a:prstGeom prst="rect">
              <a:avLst/>
            </a:prstGeom>
            <a:noFill/>
          </p:spPr>
          <p:txBody>
            <a:bodyPr wrap="none" rtlCol="0" anchor="ctr">
              <a:spAutoFit/>
            </a:bodyPr>
            <a:lstStyle/>
            <a:p>
              <a:pPr algn="ctr"/>
              <a:r>
                <a:rPr lang="fr-FR" sz="1600" b="1" dirty="0">
                  <a:solidFill>
                    <a:schemeClr val="bg1"/>
                  </a:solidFill>
                </a:rPr>
                <a:t>7.4</a:t>
              </a:r>
            </a:p>
          </p:txBody>
        </p:sp>
      </p:grpSp>
      <p:grpSp>
        <p:nvGrpSpPr>
          <p:cNvPr id="108" name="Groupe 107"/>
          <p:cNvGrpSpPr/>
          <p:nvPr/>
        </p:nvGrpSpPr>
        <p:grpSpPr>
          <a:xfrm>
            <a:off x="8949492" y="800756"/>
            <a:ext cx="432000" cy="432000"/>
            <a:chOff x="2446122" y="1686375"/>
            <a:chExt cx="504056" cy="504000"/>
          </a:xfrm>
        </p:grpSpPr>
        <p:sp>
          <p:nvSpPr>
            <p:cNvPr id="109" name="Ellipse 108"/>
            <p:cNvSpPr/>
            <p:nvPr/>
          </p:nvSpPr>
          <p:spPr>
            <a:xfrm>
              <a:off x="2446122" y="1686375"/>
              <a:ext cx="504056" cy="504000"/>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fr-FR" sz="1000" dirty="0"/>
            </a:p>
          </p:txBody>
        </p:sp>
        <p:sp>
          <p:nvSpPr>
            <p:cNvPr id="110" name="ZoneTexte 109"/>
            <p:cNvSpPr txBox="1"/>
            <p:nvPr/>
          </p:nvSpPr>
          <p:spPr>
            <a:xfrm>
              <a:off x="2473316" y="1769098"/>
              <a:ext cx="470000" cy="338554"/>
            </a:xfrm>
            <a:prstGeom prst="rect">
              <a:avLst/>
            </a:prstGeom>
            <a:noFill/>
          </p:spPr>
          <p:txBody>
            <a:bodyPr wrap="none" rtlCol="0" anchor="ctr">
              <a:spAutoFit/>
            </a:bodyPr>
            <a:lstStyle/>
            <a:p>
              <a:pPr algn="ctr"/>
              <a:r>
                <a:rPr lang="fr-FR" sz="1600" b="1" dirty="0">
                  <a:solidFill>
                    <a:schemeClr val="bg1"/>
                  </a:solidFill>
                </a:rPr>
                <a:t>7.5</a:t>
              </a:r>
            </a:p>
          </p:txBody>
        </p:sp>
      </p:grpSp>
      <p:grpSp>
        <p:nvGrpSpPr>
          <p:cNvPr id="111" name="Groupe 110"/>
          <p:cNvGrpSpPr/>
          <p:nvPr/>
        </p:nvGrpSpPr>
        <p:grpSpPr>
          <a:xfrm>
            <a:off x="6680458" y="6413594"/>
            <a:ext cx="432000" cy="432000"/>
            <a:chOff x="2446122" y="1686375"/>
            <a:chExt cx="504056" cy="504000"/>
          </a:xfrm>
        </p:grpSpPr>
        <p:sp>
          <p:nvSpPr>
            <p:cNvPr id="112" name="Ellipse 111"/>
            <p:cNvSpPr/>
            <p:nvPr/>
          </p:nvSpPr>
          <p:spPr>
            <a:xfrm>
              <a:off x="2446122" y="1686375"/>
              <a:ext cx="504056" cy="504000"/>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fr-FR" sz="1000" dirty="0"/>
            </a:p>
          </p:txBody>
        </p:sp>
        <p:sp>
          <p:nvSpPr>
            <p:cNvPr id="113" name="ZoneTexte 112"/>
            <p:cNvSpPr txBox="1"/>
            <p:nvPr/>
          </p:nvSpPr>
          <p:spPr>
            <a:xfrm>
              <a:off x="2473316" y="1769098"/>
              <a:ext cx="470000" cy="338554"/>
            </a:xfrm>
            <a:prstGeom prst="rect">
              <a:avLst/>
            </a:prstGeom>
            <a:noFill/>
          </p:spPr>
          <p:txBody>
            <a:bodyPr wrap="none" rtlCol="0" anchor="ctr">
              <a:spAutoFit/>
            </a:bodyPr>
            <a:lstStyle/>
            <a:p>
              <a:pPr algn="ctr"/>
              <a:r>
                <a:rPr lang="fr-FR" sz="1600" b="1" dirty="0">
                  <a:solidFill>
                    <a:schemeClr val="bg1"/>
                  </a:solidFill>
                </a:rPr>
                <a:t>7.5</a:t>
              </a:r>
            </a:p>
          </p:txBody>
        </p:sp>
      </p:grpSp>
      <p:grpSp>
        <p:nvGrpSpPr>
          <p:cNvPr id="114" name="Groupe 113"/>
          <p:cNvGrpSpPr/>
          <p:nvPr/>
        </p:nvGrpSpPr>
        <p:grpSpPr>
          <a:xfrm>
            <a:off x="5268209" y="2653126"/>
            <a:ext cx="1412983" cy="432000"/>
            <a:chOff x="4735765" y="2600908"/>
            <a:chExt cx="505267" cy="504000"/>
          </a:xfrm>
        </p:grpSpPr>
        <p:sp>
          <p:nvSpPr>
            <p:cNvPr id="115" name="Ellipse 114"/>
            <p:cNvSpPr/>
            <p:nvPr/>
          </p:nvSpPr>
          <p:spPr>
            <a:xfrm>
              <a:off x="4736976" y="2600908"/>
              <a:ext cx="504056" cy="504000"/>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fr-FR" sz="1000" dirty="0"/>
            </a:p>
          </p:txBody>
        </p:sp>
        <p:sp>
          <p:nvSpPr>
            <p:cNvPr id="116" name="ZoneTexte 115"/>
            <p:cNvSpPr txBox="1"/>
            <p:nvPr/>
          </p:nvSpPr>
          <p:spPr>
            <a:xfrm>
              <a:off x="4735765" y="2683631"/>
              <a:ext cx="505267" cy="338554"/>
            </a:xfrm>
            <a:prstGeom prst="rect">
              <a:avLst/>
            </a:prstGeom>
            <a:noFill/>
          </p:spPr>
          <p:txBody>
            <a:bodyPr wrap="square" rtlCol="0" anchor="ctr">
              <a:spAutoFit/>
            </a:bodyPr>
            <a:lstStyle/>
            <a:p>
              <a:pPr algn="ctr"/>
              <a:r>
                <a:rPr lang="fr-FR" sz="1600" b="1" dirty="0">
                  <a:solidFill>
                    <a:schemeClr val="bg1"/>
                  </a:solidFill>
                </a:rPr>
                <a:t>8.1 à 8.4</a:t>
              </a:r>
              <a:endParaRPr lang="fr-FR" b="1" dirty="0">
                <a:solidFill>
                  <a:schemeClr val="bg1"/>
                </a:solidFill>
              </a:endParaRPr>
            </a:p>
          </p:txBody>
        </p:sp>
      </p:grpSp>
      <p:grpSp>
        <p:nvGrpSpPr>
          <p:cNvPr id="126" name="Groupe 125"/>
          <p:cNvGrpSpPr/>
          <p:nvPr/>
        </p:nvGrpSpPr>
        <p:grpSpPr>
          <a:xfrm>
            <a:off x="8938525" y="4941216"/>
            <a:ext cx="443538" cy="432000"/>
            <a:chOff x="2446122" y="1686375"/>
            <a:chExt cx="512366" cy="504000"/>
          </a:xfrm>
        </p:grpSpPr>
        <p:sp>
          <p:nvSpPr>
            <p:cNvPr id="127" name="Ellipse 126"/>
            <p:cNvSpPr/>
            <p:nvPr/>
          </p:nvSpPr>
          <p:spPr>
            <a:xfrm>
              <a:off x="2446122" y="1686375"/>
              <a:ext cx="504056" cy="504000"/>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fr-FR" sz="1000" dirty="0"/>
            </a:p>
          </p:txBody>
        </p:sp>
        <p:sp>
          <p:nvSpPr>
            <p:cNvPr id="128" name="ZoneTexte 127"/>
            <p:cNvSpPr txBox="1"/>
            <p:nvPr/>
          </p:nvSpPr>
          <p:spPr>
            <a:xfrm>
              <a:off x="2458143" y="1758838"/>
              <a:ext cx="500345" cy="359073"/>
            </a:xfrm>
            <a:prstGeom prst="rect">
              <a:avLst/>
            </a:prstGeom>
            <a:noFill/>
          </p:spPr>
          <p:txBody>
            <a:bodyPr wrap="none" rtlCol="0" anchor="ctr">
              <a:spAutoFit/>
            </a:bodyPr>
            <a:lstStyle/>
            <a:p>
              <a:pPr algn="ctr"/>
              <a:r>
                <a:rPr lang="fr-FR" sz="1400" b="1" dirty="0">
                  <a:solidFill>
                    <a:schemeClr val="bg1"/>
                  </a:solidFill>
                </a:rPr>
                <a:t>8.4</a:t>
              </a:r>
              <a:endParaRPr lang="fr-FR" sz="1600" b="1" dirty="0">
                <a:solidFill>
                  <a:schemeClr val="bg1"/>
                </a:solidFill>
              </a:endParaRPr>
            </a:p>
          </p:txBody>
        </p:sp>
      </p:grpSp>
      <p:grpSp>
        <p:nvGrpSpPr>
          <p:cNvPr id="129" name="Groupe 128"/>
          <p:cNvGrpSpPr/>
          <p:nvPr/>
        </p:nvGrpSpPr>
        <p:grpSpPr>
          <a:xfrm>
            <a:off x="8949492" y="2655707"/>
            <a:ext cx="432000" cy="432000"/>
            <a:chOff x="2446122" y="1686375"/>
            <a:chExt cx="504056" cy="504000"/>
          </a:xfrm>
        </p:grpSpPr>
        <p:sp>
          <p:nvSpPr>
            <p:cNvPr id="130" name="Ellipse 129"/>
            <p:cNvSpPr/>
            <p:nvPr/>
          </p:nvSpPr>
          <p:spPr>
            <a:xfrm>
              <a:off x="2446122" y="1686375"/>
              <a:ext cx="504056" cy="504000"/>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fr-FR" sz="1000" dirty="0"/>
            </a:p>
          </p:txBody>
        </p:sp>
        <p:sp>
          <p:nvSpPr>
            <p:cNvPr id="131" name="ZoneTexte 130"/>
            <p:cNvSpPr txBox="1"/>
            <p:nvPr/>
          </p:nvSpPr>
          <p:spPr>
            <a:xfrm>
              <a:off x="2491750" y="1784486"/>
              <a:ext cx="433132" cy="307777"/>
            </a:xfrm>
            <a:prstGeom prst="rect">
              <a:avLst/>
            </a:prstGeom>
            <a:noFill/>
          </p:spPr>
          <p:txBody>
            <a:bodyPr wrap="none" rtlCol="0" anchor="ctr">
              <a:spAutoFit/>
            </a:bodyPr>
            <a:lstStyle/>
            <a:p>
              <a:pPr algn="ctr"/>
              <a:r>
                <a:rPr lang="fr-FR" sz="1400" b="1" dirty="0">
                  <a:solidFill>
                    <a:schemeClr val="bg1"/>
                  </a:solidFill>
                </a:rPr>
                <a:t>8.5</a:t>
              </a:r>
              <a:endParaRPr lang="fr-FR" sz="1600" b="1" dirty="0">
                <a:solidFill>
                  <a:schemeClr val="bg1"/>
                </a:solidFill>
              </a:endParaRPr>
            </a:p>
          </p:txBody>
        </p:sp>
      </p:grpSp>
      <p:grpSp>
        <p:nvGrpSpPr>
          <p:cNvPr id="132" name="Groupe 131"/>
          <p:cNvGrpSpPr/>
          <p:nvPr/>
        </p:nvGrpSpPr>
        <p:grpSpPr>
          <a:xfrm>
            <a:off x="5277036" y="800756"/>
            <a:ext cx="432000" cy="432000"/>
            <a:chOff x="2446122" y="1686375"/>
            <a:chExt cx="504056" cy="504000"/>
          </a:xfrm>
        </p:grpSpPr>
        <p:sp>
          <p:nvSpPr>
            <p:cNvPr id="133" name="Ellipse 132"/>
            <p:cNvSpPr/>
            <p:nvPr/>
          </p:nvSpPr>
          <p:spPr>
            <a:xfrm>
              <a:off x="2446122" y="1686375"/>
              <a:ext cx="504056" cy="504000"/>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fr-FR" sz="1000" dirty="0"/>
            </a:p>
          </p:txBody>
        </p:sp>
        <p:sp>
          <p:nvSpPr>
            <p:cNvPr id="134" name="ZoneTexte 133"/>
            <p:cNvSpPr txBox="1"/>
            <p:nvPr/>
          </p:nvSpPr>
          <p:spPr>
            <a:xfrm>
              <a:off x="2473316" y="1769098"/>
              <a:ext cx="470000" cy="338554"/>
            </a:xfrm>
            <a:prstGeom prst="rect">
              <a:avLst/>
            </a:prstGeom>
            <a:noFill/>
          </p:spPr>
          <p:txBody>
            <a:bodyPr wrap="none" rtlCol="0" anchor="ctr">
              <a:spAutoFit/>
            </a:bodyPr>
            <a:lstStyle/>
            <a:p>
              <a:pPr algn="ctr"/>
              <a:r>
                <a:rPr lang="fr-FR" sz="1600" b="1" dirty="0">
                  <a:solidFill>
                    <a:schemeClr val="bg1"/>
                  </a:solidFill>
                </a:rPr>
                <a:t>8.7</a:t>
              </a:r>
            </a:p>
          </p:txBody>
        </p:sp>
      </p:grpSp>
      <p:grpSp>
        <p:nvGrpSpPr>
          <p:cNvPr id="135" name="Groupe 134"/>
          <p:cNvGrpSpPr/>
          <p:nvPr/>
        </p:nvGrpSpPr>
        <p:grpSpPr>
          <a:xfrm>
            <a:off x="5781140" y="798868"/>
            <a:ext cx="432000" cy="432000"/>
            <a:chOff x="2446122" y="1686375"/>
            <a:chExt cx="504056" cy="504000"/>
          </a:xfrm>
        </p:grpSpPr>
        <p:sp>
          <p:nvSpPr>
            <p:cNvPr id="136" name="Ellipse 135"/>
            <p:cNvSpPr/>
            <p:nvPr/>
          </p:nvSpPr>
          <p:spPr>
            <a:xfrm>
              <a:off x="2446122" y="1686375"/>
              <a:ext cx="504056" cy="504000"/>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fr-FR" sz="1000" dirty="0"/>
            </a:p>
          </p:txBody>
        </p:sp>
        <p:sp>
          <p:nvSpPr>
            <p:cNvPr id="137" name="ZoneTexte 136"/>
            <p:cNvSpPr txBox="1"/>
            <p:nvPr/>
          </p:nvSpPr>
          <p:spPr>
            <a:xfrm>
              <a:off x="2559077" y="1769098"/>
              <a:ext cx="298479" cy="338554"/>
            </a:xfrm>
            <a:prstGeom prst="rect">
              <a:avLst/>
            </a:prstGeom>
            <a:noFill/>
          </p:spPr>
          <p:txBody>
            <a:bodyPr wrap="none" rtlCol="0" anchor="ctr">
              <a:spAutoFit/>
            </a:bodyPr>
            <a:lstStyle/>
            <a:p>
              <a:pPr algn="ctr"/>
              <a:r>
                <a:rPr lang="fr-FR" sz="1600" b="1" dirty="0">
                  <a:solidFill>
                    <a:schemeClr val="bg1"/>
                  </a:solidFill>
                </a:rPr>
                <a:t>9</a:t>
              </a:r>
            </a:p>
          </p:txBody>
        </p:sp>
      </p:grpSp>
      <p:grpSp>
        <p:nvGrpSpPr>
          <p:cNvPr id="138" name="Groupe 137"/>
          <p:cNvGrpSpPr/>
          <p:nvPr/>
        </p:nvGrpSpPr>
        <p:grpSpPr>
          <a:xfrm>
            <a:off x="3730037" y="1736860"/>
            <a:ext cx="432000" cy="432000"/>
            <a:chOff x="2446122" y="1686375"/>
            <a:chExt cx="504056" cy="504000"/>
          </a:xfrm>
        </p:grpSpPr>
        <p:sp>
          <p:nvSpPr>
            <p:cNvPr id="139" name="Ellipse 138"/>
            <p:cNvSpPr/>
            <p:nvPr/>
          </p:nvSpPr>
          <p:spPr>
            <a:xfrm>
              <a:off x="2446122" y="1686375"/>
              <a:ext cx="504056" cy="504000"/>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fr-FR" sz="1000" dirty="0"/>
            </a:p>
          </p:txBody>
        </p:sp>
        <p:sp>
          <p:nvSpPr>
            <p:cNvPr id="140" name="ZoneTexte 139"/>
            <p:cNvSpPr txBox="1"/>
            <p:nvPr/>
          </p:nvSpPr>
          <p:spPr>
            <a:xfrm>
              <a:off x="2473317" y="1769098"/>
              <a:ext cx="470000" cy="338554"/>
            </a:xfrm>
            <a:prstGeom prst="rect">
              <a:avLst/>
            </a:prstGeom>
            <a:noFill/>
          </p:spPr>
          <p:txBody>
            <a:bodyPr wrap="none" rtlCol="0" anchor="ctr">
              <a:spAutoFit/>
            </a:bodyPr>
            <a:lstStyle/>
            <a:p>
              <a:pPr algn="ctr"/>
              <a:r>
                <a:rPr lang="fr-FR" sz="1600" b="1" dirty="0">
                  <a:solidFill>
                    <a:schemeClr val="bg1"/>
                  </a:solidFill>
                </a:rPr>
                <a:t>9.3</a:t>
              </a:r>
            </a:p>
          </p:txBody>
        </p:sp>
      </p:grpSp>
      <p:grpSp>
        <p:nvGrpSpPr>
          <p:cNvPr id="141" name="Groupe 140"/>
          <p:cNvGrpSpPr/>
          <p:nvPr/>
        </p:nvGrpSpPr>
        <p:grpSpPr>
          <a:xfrm>
            <a:off x="6285196" y="800700"/>
            <a:ext cx="432000" cy="432000"/>
            <a:chOff x="2446122" y="1686375"/>
            <a:chExt cx="504056" cy="504000"/>
          </a:xfrm>
        </p:grpSpPr>
        <p:sp>
          <p:nvSpPr>
            <p:cNvPr id="142" name="Ellipse 141"/>
            <p:cNvSpPr/>
            <p:nvPr/>
          </p:nvSpPr>
          <p:spPr>
            <a:xfrm>
              <a:off x="2446122" y="1686375"/>
              <a:ext cx="504056" cy="504000"/>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fr-FR" sz="1000" dirty="0"/>
            </a:p>
          </p:txBody>
        </p:sp>
        <p:sp>
          <p:nvSpPr>
            <p:cNvPr id="143" name="ZoneTexte 142"/>
            <p:cNvSpPr txBox="1"/>
            <p:nvPr/>
          </p:nvSpPr>
          <p:spPr>
            <a:xfrm>
              <a:off x="2502170" y="1769098"/>
              <a:ext cx="412292" cy="338554"/>
            </a:xfrm>
            <a:prstGeom prst="rect">
              <a:avLst/>
            </a:prstGeom>
            <a:noFill/>
          </p:spPr>
          <p:txBody>
            <a:bodyPr wrap="none" rtlCol="0" anchor="ctr">
              <a:spAutoFit/>
            </a:bodyPr>
            <a:lstStyle/>
            <a:p>
              <a:pPr algn="ctr"/>
              <a:r>
                <a:rPr lang="fr-FR" sz="1600" b="1" dirty="0">
                  <a:solidFill>
                    <a:schemeClr val="bg1"/>
                  </a:solidFill>
                </a:rPr>
                <a:t>10</a:t>
              </a:r>
            </a:p>
          </p:txBody>
        </p:sp>
      </p:grpSp>
      <p:grpSp>
        <p:nvGrpSpPr>
          <p:cNvPr id="144" name="Groupe 143"/>
          <p:cNvGrpSpPr/>
          <p:nvPr/>
        </p:nvGrpSpPr>
        <p:grpSpPr>
          <a:xfrm>
            <a:off x="3512840" y="2636968"/>
            <a:ext cx="504056" cy="504000"/>
            <a:chOff x="2446122" y="1686375"/>
            <a:chExt cx="504056" cy="504000"/>
          </a:xfrm>
        </p:grpSpPr>
        <p:sp>
          <p:nvSpPr>
            <p:cNvPr id="145" name="Ellipse 144"/>
            <p:cNvSpPr/>
            <p:nvPr/>
          </p:nvSpPr>
          <p:spPr>
            <a:xfrm>
              <a:off x="2446122" y="1686375"/>
              <a:ext cx="504056" cy="504000"/>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fr-FR" sz="1000" dirty="0"/>
            </a:p>
          </p:txBody>
        </p:sp>
        <p:sp>
          <p:nvSpPr>
            <p:cNvPr id="146" name="ZoneTexte 145"/>
            <p:cNvSpPr txBox="1"/>
            <p:nvPr/>
          </p:nvSpPr>
          <p:spPr>
            <a:xfrm>
              <a:off x="2473316" y="1769098"/>
              <a:ext cx="470000" cy="338554"/>
            </a:xfrm>
            <a:prstGeom prst="rect">
              <a:avLst/>
            </a:prstGeom>
            <a:noFill/>
          </p:spPr>
          <p:txBody>
            <a:bodyPr wrap="none" rtlCol="0" anchor="ctr">
              <a:spAutoFit/>
            </a:bodyPr>
            <a:lstStyle/>
            <a:p>
              <a:pPr algn="ctr"/>
              <a:r>
                <a:rPr lang="fr-FR" sz="1600" b="1" dirty="0">
                  <a:solidFill>
                    <a:schemeClr val="bg1"/>
                  </a:solidFill>
                </a:rPr>
                <a:t>8.2</a:t>
              </a:r>
            </a:p>
          </p:txBody>
        </p:sp>
      </p:grpSp>
    </p:spTree>
    <p:extLst>
      <p:ext uri="{BB962C8B-B14F-4D97-AF65-F5344CB8AC3E}">
        <p14:creationId xmlns:p14="http://schemas.microsoft.com/office/powerpoint/2010/main" val="85788094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re 1"/>
          <p:cNvSpPr>
            <a:spLocks noGrp="1"/>
          </p:cNvSpPr>
          <p:nvPr>
            <p:ph type="ctrTitle"/>
          </p:nvPr>
        </p:nvSpPr>
        <p:spPr>
          <a:xfrm>
            <a:off x="1352600" y="152401"/>
            <a:ext cx="8312100" cy="720316"/>
          </a:xfrm>
        </p:spPr>
        <p:txBody>
          <a:bodyPr/>
          <a:lstStyle/>
          <a:p>
            <a:pPr algn="l"/>
            <a:r>
              <a:rPr lang="fr-FR" altLang="fr-FR" dirty="0"/>
              <a:t>L’audit Interne : </a:t>
            </a:r>
            <a:r>
              <a:rPr lang="fr-FR" altLang="fr-FR" sz="2000" dirty="0"/>
              <a:t>Quelques questions d’audit</a:t>
            </a:r>
            <a:endParaRPr lang="fr-FR" altLang="fr-FR" dirty="0">
              <a:solidFill>
                <a:schemeClr val="accent2"/>
              </a:solidFill>
            </a:endParaRPr>
          </a:p>
        </p:txBody>
      </p:sp>
      <p:sp>
        <p:nvSpPr>
          <p:cNvPr id="5124" name="Espace réservé du numéro de diapositive 3"/>
          <p:cNvSpPr>
            <a:spLocks noGrp="1"/>
          </p:cNvSpPr>
          <p:nvPr>
            <p:ph type="sldNum" sz="quarter" idx="10"/>
          </p:nvPr>
        </p:nvSpPr>
        <p:spPr bwMode="auto">
          <a:xfrm>
            <a:off x="8769350" y="6418263"/>
            <a:ext cx="792163" cy="439737"/>
          </a:xfrm>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eaLnBrk="0" hangingPunct="0">
              <a:spcBef>
                <a:spcPct val="20000"/>
              </a:spcBef>
              <a:buClr>
                <a:srgbClr val="7030A0"/>
              </a:buClr>
              <a:buFont typeface="Wingdings" pitchFamily="2" charset="2"/>
              <a:buChar char="q"/>
              <a:defRPr sz="2400">
                <a:solidFill>
                  <a:schemeClr val="tx1"/>
                </a:solidFill>
                <a:latin typeface="Arial" charset="0"/>
              </a:defRPr>
            </a:lvl1pPr>
            <a:lvl2pPr marL="742950" indent="-285750" eaLnBrk="0" hangingPunct="0">
              <a:spcBef>
                <a:spcPct val="20000"/>
              </a:spcBef>
              <a:buClr>
                <a:srgbClr val="D60093"/>
              </a:buClr>
              <a:buFont typeface="Wingdings" pitchFamily="2" charset="2"/>
              <a:buChar char="§"/>
              <a:defRPr sz="2000">
                <a:solidFill>
                  <a:schemeClr val="tx1"/>
                </a:solidFill>
                <a:latin typeface="Arial" charset="0"/>
              </a:defRPr>
            </a:lvl2pPr>
            <a:lvl3pPr marL="1143000" indent="-228600" eaLnBrk="0" hangingPunct="0">
              <a:spcBef>
                <a:spcPct val="20000"/>
              </a:spcBef>
              <a:buClr>
                <a:srgbClr val="D60093"/>
              </a:buClr>
              <a:buChar char="•"/>
              <a:defRPr sz="2400">
                <a:solidFill>
                  <a:schemeClr val="tx1"/>
                </a:solidFill>
                <a:latin typeface="Arial" charset="0"/>
              </a:defRPr>
            </a:lvl3pPr>
            <a:lvl4pPr marL="1600200" indent="-228600" eaLnBrk="0" hangingPunct="0">
              <a:spcBef>
                <a:spcPct val="20000"/>
              </a:spcBef>
              <a:buClr>
                <a:srgbClr val="D60093"/>
              </a:buClr>
              <a:buFont typeface="Arial" charset="0"/>
              <a:buChar char="–"/>
              <a:defRPr sz="1600">
                <a:solidFill>
                  <a:schemeClr val="tx1"/>
                </a:solidFill>
                <a:latin typeface="Arial" charset="0"/>
              </a:defRPr>
            </a:lvl4pPr>
            <a:lvl5pPr marL="2057400" indent="-228600" eaLnBrk="0" hangingPunct="0">
              <a:spcBef>
                <a:spcPct val="20000"/>
              </a:spcBef>
              <a:buClr>
                <a:srgbClr val="D60093"/>
              </a:buClr>
              <a:buChar char="»"/>
              <a:defRPr sz="1600">
                <a:solidFill>
                  <a:schemeClr val="tx1"/>
                </a:solidFill>
                <a:latin typeface="Arial" charset="0"/>
              </a:defRPr>
            </a:lvl5pPr>
            <a:lvl6pPr marL="2514600" indent="-228600" eaLnBrk="0" fontAlgn="base" hangingPunct="0">
              <a:spcBef>
                <a:spcPct val="20000"/>
              </a:spcBef>
              <a:spcAft>
                <a:spcPct val="0"/>
              </a:spcAft>
              <a:buClr>
                <a:srgbClr val="D60093"/>
              </a:buClr>
              <a:buChar char="»"/>
              <a:defRPr sz="1600">
                <a:solidFill>
                  <a:schemeClr val="tx1"/>
                </a:solidFill>
                <a:latin typeface="Arial" charset="0"/>
              </a:defRPr>
            </a:lvl6pPr>
            <a:lvl7pPr marL="2971800" indent="-228600" eaLnBrk="0" fontAlgn="base" hangingPunct="0">
              <a:spcBef>
                <a:spcPct val="20000"/>
              </a:spcBef>
              <a:spcAft>
                <a:spcPct val="0"/>
              </a:spcAft>
              <a:buClr>
                <a:srgbClr val="D60093"/>
              </a:buClr>
              <a:buChar char="»"/>
              <a:defRPr sz="1600">
                <a:solidFill>
                  <a:schemeClr val="tx1"/>
                </a:solidFill>
                <a:latin typeface="Arial" charset="0"/>
              </a:defRPr>
            </a:lvl7pPr>
            <a:lvl8pPr marL="3429000" indent="-228600" eaLnBrk="0" fontAlgn="base" hangingPunct="0">
              <a:spcBef>
                <a:spcPct val="20000"/>
              </a:spcBef>
              <a:spcAft>
                <a:spcPct val="0"/>
              </a:spcAft>
              <a:buClr>
                <a:srgbClr val="D60093"/>
              </a:buClr>
              <a:buChar char="»"/>
              <a:defRPr sz="1600">
                <a:solidFill>
                  <a:schemeClr val="tx1"/>
                </a:solidFill>
                <a:latin typeface="Arial" charset="0"/>
              </a:defRPr>
            </a:lvl8pPr>
            <a:lvl9pPr marL="3886200" indent="-228600" eaLnBrk="0" fontAlgn="base" hangingPunct="0">
              <a:spcBef>
                <a:spcPct val="20000"/>
              </a:spcBef>
              <a:spcAft>
                <a:spcPct val="0"/>
              </a:spcAft>
              <a:buClr>
                <a:srgbClr val="D60093"/>
              </a:buClr>
              <a:buChar char="»"/>
              <a:defRPr sz="1600">
                <a:solidFill>
                  <a:schemeClr val="tx1"/>
                </a:solidFill>
                <a:latin typeface="Arial" charset="0"/>
              </a:defRPr>
            </a:lvl9pPr>
          </a:lstStyle>
          <a:p>
            <a:pPr eaLnBrk="1" hangingPunct="1">
              <a:spcBef>
                <a:spcPct val="0"/>
              </a:spcBef>
              <a:buClrTx/>
              <a:buFontTx/>
              <a:buNone/>
            </a:pPr>
            <a:r>
              <a:rPr lang="fr-FR" altLang="fr-FR" sz="1000">
                <a:solidFill>
                  <a:srgbClr val="684D2A"/>
                </a:solidFill>
              </a:rPr>
              <a:t>page </a:t>
            </a:r>
            <a:fld id="{17B3B948-79E2-4029-BF3C-022F3BC91730}" type="slidenum">
              <a:rPr lang="fr-FR" altLang="fr-FR" sz="1000" smtClean="0">
                <a:solidFill>
                  <a:srgbClr val="684D2A"/>
                </a:solidFill>
              </a:rPr>
              <a:pPr eaLnBrk="1" hangingPunct="1">
                <a:spcBef>
                  <a:spcPct val="0"/>
                </a:spcBef>
                <a:buClrTx/>
                <a:buFontTx/>
                <a:buNone/>
              </a:pPr>
              <a:t>38</a:t>
            </a:fld>
            <a:endParaRPr lang="fr-FR" altLang="fr-FR" sz="1000">
              <a:solidFill>
                <a:srgbClr val="684D2A"/>
              </a:solidFill>
            </a:endParaRPr>
          </a:p>
        </p:txBody>
      </p:sp>
      <p:sp>
        <p:nvSpPr>
          <p:cNvPr id="2" name="ZoneTexte 1"/>
          <p:cNvSpPr txBox="1"/>
          <p:nvPr/>
        </p:nvSpPr>
        <p:spPr>
          <a:xfrm>
            <a:off x="1316596" y="1016732"/>
            <a:ext cx="4406262" cy="369332"/>
          </a:xfrm>
          <a:prstGeom prst="rect">
            <a:avLst/>
          </a:prstGeom>
          <a:noFill/>
        </p:spPr>
        <p:txBody>
          <a:bodyPr wrap="none" rtlCol="0">
            <a:spAutoFit/>
          </a:bodyPr>
          <a:lstStyle/>
          <a:p>
            <a:r>
              <a:rPr lang="fr-FR" dirty="0"/>
              <a:t>Comment est établie la politique qualité ?</a:t>
            </a:r>
          </a:p>
        </p:txBody>
      </p:sp>
      <p:sp>
        <p:nvSpPr>
          <p:cNvPr id="3" name="ZoneTexte 2"/>
          <p:cNvSpPr txBox="1"/>
          <p:nvPr/>
        </p:nvSpPr>
        <p:spPr>
          <a:xfrm>
            <a:off x="4484948" y="1556792"/>
            <a:ext cx="5175966" cy="369332"/>
          </a:xfrm>
          <a:prstGeom prst="rect">
            <a:avLst/>
          </a:prstGeom>
          <a:noFill/>
        </p:spPr>
        <p:txBody>
          <a:bodyPr wrap="none" rtlCol="0">
            <a:spAutoFit/>
          </a:bodyPr>
          <a:lstStyle/>
          <a:p>
            <a:r>
              <a:rPr lang="fr-FR" dirty="0"/>
              <a:t>Comment est communiquée la politique qualité ?</a:t>
            </a:r>
          </a:p>
        </p:txBody>
      </p:sp>
      <p:sp>
        <p:nvSpPr>
          <p:cNvPr id="4" name="ZoneTexte 3"/>
          <p:cNvSpPr txBox="1"/>
          <p:nvPr/>
        </p:nvSpPr>
        <p:spPr>
          <a:xfrm>
            <a:off x="1388604" y="4473116"/>
            <a:ext cx="8280920" cy="923330"/>
          </a:xfrm>
          <a:prstGeom prst="rect">
            <a:avLst/>
          </a:prstGeom>
          <a:noFill/>
        </p:spPr>
        <p:txBody>
          <a:bodyPr wrap="square" rtlCol="0">
            <a:spAutoFit/>
          </a:bodyPr>
          <a:lstStyle/>
          <a:p>
            <a:r>
              <a:rPr lang="fr-FR" dirty="0"/>
              <a:t>Comment évaluez vous le besoin d’évolution, l’adéquation avec le fonctionnement ou la pertinence ?</a:t>
            </a:r>
          </a:p>
          <a:p>
            <a:endParaRPr lang="fr-FR" dirty="0"/>
          </a:p>
        </p:txBody>
      </p:sp>
      <p:sp>
        <p:nvSpPr>
          <p:cNvPr id="8" name="ZoneTexte 7"/>
          <p:cNvSpPr txBox="1"/>
          <p:nvPr/>
        </p:nvSpPr>
        <p:spPr>
          <a:xfrm>
            <a:off x="1352600" y="2159568"/>
            <a:ext cx="7332018" cy="369332"/>
          </a:xfrm>
          <a:prstGeom prst="rect">
            <a:avLst/>
          </a:prstGeom>
          <a:noFill/>
        </p:spPr>
        <p:txBody>
          <a:bodyPr wrap="none" rtlCol="0">
            <a:spAutoFit/>
          </a:bodyPr>
          <a:lstStyle/>
          <a:p>
            <a:r>
              <a:rPr lang="fr-FR" dirty="0"/>
              <a:t>Comment la politique est elle déclinée au sein de chaque processus ?</a:t>
            </a:r>
          </a:p>
        </p:txBody>
      </p:sp>
      <p:sp>
        <p:nvSpPr>
          <p:cNvPr id="9" name="ZoneTexte 8"/>
          <p:cNvSpPr txBox="1"/>
          <p:nvPr/>
        </p:nvSpPr>
        <p:spPr>
          <a:xfrm>
            <a:off x="4628964" y="2780928"/>
            <a:ext cx="4944570" cy="369332"/>
          </a:xfrm>
          <a:prstGeom prst="rect">
            <a:avLst/>
          </a:prstGeom>
          <a:noFill/>
        </p:spPr>
        <p:txBody>
          <a:bodyPr wrap="none" rtlCol="0">
            <a:spAutoFit/>
          </a:bodyPr>
          <a:lstStyle/>
          <a:p>
            <a:r>
              <a:rPr lang="fr-FR" dirty="0"/>
              <a:t>Comment est assurée la veille règlementaire ?</a:t>
            </a:r>
          </a:p>
        </p:txBody>
      </p:sp>
      <p:sp>
        <p:nvSpPr>
          <p:cNvPr id="10" name="ZoneTexte 9"/>
          <p:cNvSpPr txBox="1"/>
          <p:nvPr/>
        </p:nvSpPr>
        <p:spPr>
          <a:xfrm>
            <a:off x="1352600" y="3320988"/>
            <a:ext cx="5072948" cy="369332"/>
          </a:xfrm>
          <a:prstGeom prst="rect">
            <a:avLst/>
          </a:prstGeom>
          <a:noFill/>
        </p:spPr>
        <p:txBody>
          <a:bodyPr wrap="none" rtlCol="0">
            <a:spAutoFit/>
          </a:bodyPr>
          <a:lstStyle/>
          <a:p>
            <a:r>
              <a:rPr lang="fr-FR" dirty="0"/>
              <a:t>Comment est assurée la planification du SMQ ?</a:t>
            </a:r>
          </a:p>
        </p:txBody>
      </p:sp>
      <p:sp>
        <p:nvSpPr>
          <p:cNvPr id="11" name="ZoneTexte 10"/>
          <p:cNvSpPr txBox="1"/>
          <p:nvPr/>
        </p:nvSpPr>
        <p:spPr>
          <a:xfrm>
            <a:off x="3656856" y="3933056"/>
            <a:ext cx="5907800" cy="369332"/>
          </a:xfrm>
          <a:prstGeom prst="rect">
            <a:avLst/>
          </a:prstGeom>
          <a:noFill/>
        </p:spPr>
        <p:txBody>
          <a:bodyPr wrap="none" rtlCol="0">
            <a:spAutoFit/>
          </a:bodyPr>
          <a:lstStyle/>
          <a:p>
            <a:r>
              <a:rPr lang="fr-FR" dirty="0"/>
              <a:t>Quelle connaissance avez vous de la politique Qualité ?</a:t>
            </a:r>
          </a:p>
        </p:txBody>
      </p:sp>
      <p:sp>
        <p:nvSpPr>
          <p:cNvPr id="12" name="ZoneTexte 11"/>
          <p:cNvSpPr txBox="1"/>
          <p:nvPr/>
        </p:nvSpPr>
        <p:spPr>
          <a:xfrm>
            <a:off x="3656856" y="5327920"/>
            <a:ext cx="5894274" cy="369332"/>
          </a:xfrm>
          <a:prstGeom prst="rect">
            <a:avLst/>
          </a:prstGeom>
          <a:noFill/>
        </p:spPr>
        <p:txBody>
          <a:bodyPr wrap="none" rtlCol="0">
            <a:spAutoFit/>
          </a:bodyPr>
          <a:lstStyle/>
          <a:p>
            <a:r>
              <a:rPr lang="fr-FR" dirty="0"/>
              <a:t>Quelles délégation y a </a:t>
            </a:r>
            <a:r>
              <a:rPr lang="fr-FR" dirty="0" err="1"/>
              <a:t>t</a:t>
            </a:r>
            <a:r>
              <a:rPr lang="fr-FR" dirty="0"/>
              <a:t> il au sein de l’organisme (RQ) ? </a:t>
            </a:r>
          </a:p>
        </p:txBody>
      </p:sp>
      <p:sp>
        <p:nvSpPr>
          <p:cNvPr id="13" name="ZoneTexte 12"/>
          <p:cNvSpPr txBox="1"/>
          <p:nvPr/>
        </p:nvSpPr>
        <p:spPr>
          <a:xfrm>
            <a:off x="4659454" y="6021288"/>
            <a:ext cx="2237762" cy="707886"/>
          </a:xfrm>
          <a:prstGeom prst="rect">
            <a:avLst/>
          </a:prstGeom>
          <a:noFill/>
        </p:spPr>
        <p:txBody>
          <a:bodyPr wrap="none" rtlCol="0">
            <a:spAutoFit/>
          </a:bodyPr>
          <a:lstStyle/>
          <a:p>
            <a:r>
              <a:rPr lang="fr-FR" sz="4000" dirty="0"/>
              <a:t>Stratégie </a:t>
            </a:r>
          </a:p>
        </p:txBody>
      </p:sp>
    </p:spTree>
    <p:extLst>
      <p:ext uri="{BB962C8B-B14F-4D97-AF65-F5344CB8AC3E}">
        <p14:creationId xmlns:p14="http://schemas.microsoft.com/office/powerpoint/2010/main" val="5303610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0"/>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1"/>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4"/>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2"/>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P spid="8" grpId="0"/>
      <p:bldP spid="9" grpId="0"/>
      <p:bldP spid="10" grpId="0"/>
      <p:bldP spid="11" grpId="0"/>
      <p:bldP spid="12" grpId="0"/>
      <p:bldP spid="13"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re 1"/>
          <p:cNvSpPr>
            <a:spLocks noGrp="1"/>
          </p:cNvSpPr>
          <p:nvPr>
            <p:ph type="ctrTitle"/>
          </p:nvPr>
        </p:nvSpPr>
        <p:spPr>
          <a:xfrm>
            <a:off x="1352600" y="152401"/>
            <a:ext cx="8312100" cy="720316"/>
          </a:xfrm>
        </p:spPr>
        <p:txBody>
          <a:bodyPr/>
          <a:lstStyle/>
          <a:p>
            <a:pPr algn="l"/>
            <a:r>
              <a:rPr lang="fr-FR" altLang="fr-FR" dirty="0"/>
              <a:t>L’audit Interne : </a:t>
            </a:r>
            <a:r>
              <a:rPr lang="fr-FR" altLang="fr-FR" sz="2000" dirty="0"/>
              <a:t>Quelques questions d’audit</a:t>
            </a:r>
            <a:endParaRPr lang="fr-FR" altLang="fr-FR" dirty="0">
              <a:solidFill>
                <a:schemeClr val="accent2"/>
              </a:solidFill>
            </a:endParaRPr>
          </a:p>
        </p:txBody>
      </p:sp>
      <p:sp>
        <p:nvSpPr>
          <p:cNvPr id="5124" name="Espace réservé du numéro de diapositive 3"/>
          <p:cNvSpPr>
            <a:spLocks noGrp="1"/>
          </p:cNvSpPr>
          <p:nvPr>
            <p:ph type="sldNum" sz="quarter" idx="10"/>
          </p:nvPr>
        </p:nvSpPr>
        <p:spPr bwMode="auto">
          <a:xfrm>
            <a:off x="8769350" y="6418263"/>
            <a:ext cx="792163" cy="439737"/>
          </a:xfrm>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eaLnBrk="0" hangingPunct="0">
              <a:spcBef>
                <a:spcPct val="20000"/>
              </a:spcBef>
              <a:buClr>
                <a:srgbClr val="7030A0"/>
              </a:buClr>
              <a:buFont typeface="Wingdings" pitchFamily="2" charset="2"/>
              <a:buChar char="q"/>
              <a:defRPr sz="2400">
                <a:solidFill>
                  <a:schemeClr val="tx1"/>
                </a:solidFill>
                <a:latin typeface="Arial" charset="0"/>
              </a:defRPr>
            </a:lvl1pPr>
            <a:lvl2pPr marL="742950" indent="-285750" eaLnBrk="0" hangingPunct="0">
              <a:spcBef>
                <a:spcPct val="20000"/>
              </a:spcBef>
              <a:buClr>
                <a:srgbClr val="D60093"/>
              </a:buClr>
              <a:buFont typeface="Wingdings" pitchFamily="2" charset="2"/>
              <a:buChar char="§"/>
              <a:defRPr sz="2000">
                <a:solidFill>
                  <a:schemeClr val="tx1"/>
                </a:solidFill>
                <a:latin typeface="Arial" charset="0"/>
              </a:defRPr>
            </a:lvl2pPr>
            <a:lvl3pPr marL="1143000" indent="-228600" eaLnBrk="0" hangingPunct="0">
              <a:spcBef>
                <a:spcPct val="20000"/>
              </a:spcBef>
              <a:buClr>
                <a:srgbClr val="D60093"/>
              </a:buClr>
              <a:buChar char="•"/>
              <a:defRPr sz="2400">
                <a:solidFill>
                  <a:schemeClr val="tx1"/>
                </a:solidFill>
                <a:latin typeface="Arial" charset="0"/>
              </a:defRPr>
            </a:lvl3pPr>
            <a:lvl4pPr marL="1600200" indent="-228600" eaLnBrk="0" hangingPunct="0">
              <a:spcBef>
                <a:spcPct val="20000"/>
              </a:spcBef>
              <a:buClr>
                <a:srgbClr val="D60093"/>
              </a:buClr>
              <a:buFont typeface="Arial" charset="0"/>
              <a:buChar char="–"/>
              <a:defRPr sz="1600">
                <a:solidFill>
                  <a:schemeClr val="tx1"/>
                </a:solidFill>
                <a:latin typeface="Arial" charset="0"/>
              </a:defRPr>
            </a:lvl4pPr>
            <a:lvl5pPr marL="2057400" indent="-228600" eaLnBrk="0" hangingPunct="0">
              <a:spcBef>
                <a:spcPct val="20000"/>
              </a:spcBef>
              <a:buClr>
                <a:srgbClr val="D60093"/>
              </a:buClr>
              <a:buChar char="»"/>
              <a:defRPr sz="1600">
                <a:solidFill>
                  <a:schemeClr val="tx1"/>
                </a:solidFill>
                <a:latin typeface="Arial" charset="0"/>
              </a:defRPr>
            </a:lvl5pPr>
            <a:lvl6pPr marL="2514600" indent="-228600" eaLnBrk="0" fontAlgn="base" hangingPunct="0">
              <a:spcBef>
                <a:spcPct val="20000"/>
              </a:spcBef>
              <a:spcAft>
                <a:spcPct val="0"/>
              </a:spcAft>
              <a:buClr>
                <a:srgbClr val="D60093"/>
              </a:buClr>
              <a:buChar char="»"/>
              <a:defRPr sz="1600">
                <a:solidFill>
                  <a:schemeClr val="tx1"/>
                </a:solidFill>
                <a:latin typeface="Arial" charset="0"/>
              </a:defRPr>
            </a:lvl6pPr>
            <a:lvl7pPr marL="2971800" indent="-228600" eaLnBrk="0" fontAlgn="base" hangingPunct="0">
              <a:spcBef>
                <a:spcPct val="20000"/>
              </a:spcBef>
              <a:spcAft>
                <a:spcPct val="0"/>
              </a:spcAft>
              <a:buClr>
                <a:srgbClr val="D60093"/>
              </a:buClr>
              <a:buChar char="»"/>
              <a:defRPr sz="1600">
                <a:solidFill>
                  <a:schemeClr val="tx1"/>
                </a:solidFill>
                <a:latin typeface="Arial" charset="0"/>
              </a:defRPr>
            </a:lvl7pPr>
            <a:lvl8pPr marL="3429000" indent="-228600" eaLnBrk="0" fontAlgn="base" hangingPunct="0">
              <a:spcBef>
                <a:spcPct val="20000"/>
              </a:spcBef>
              <a:spcAft>
                <a:spcPct val="0"/>
              </a:spcAft>
              <a:buClr>
                <a:srgbClr val="D60093"/>
              </a:buClr>
              <a:buChar char="»"/>
              <a:defRPr sz="1600">
                <a:solidFill>
                  <a:schemeClr val="tx1"/>
                </a:solidFill>
                <a:latin typeface="Arial" charset="0"/>
              </a:defRPr>
            </a:lvl8pPr>
            <a:lvl9pPr marL="3886200" indent="-228600" eaLnBrk="0" fontAlgn="base" hangingPunct="0">
              <a:spcBef>
                <a:spcPct val="20000"/>
              </a:spcBef>
              <a:spcAft>
                <a:spcPct val="0"/>
              </a:spcAft>
              <a:buClr>
                <a:srgbClr val="D60093"/>
              </a:buClr>
              <a:buChar char="»"/>
              <a:defRPr sz="1600">
                <a:solidFill>
                  <a:schemeClr val="tx1"/>
                </a:solidFill>
                <a:latin typeface="Arial" charset="0"/>
              </a:defRPr>
            </a:lvl9pPr>
          </a:lstStyle>
          <a:p>
            <a:pPr eaLnBrk="1" hangingPunct="1">
              <a:spcBef>
                <a:spcPct val="0"/>
              </a:spcBef>
              <a:buClrTx/>
              <a:buFontTx/>
              <a:buNone/>
            </a:pPr>
            <a:r>
              <a:rPr lang="fr-FR" altLang="fr-FR" sz="1000">
                <a:solidFill>
                  <a:srgbClr val="684D2A"/>
                </a:solidFill>
              </a:rPr>
              <a:t>page </a:t>
            </a:r>
            <a:fld id="{17B3B948-79E2-4029-BF3C-022F3BC91730}" type="slidenum">
              <a:rPr lang="fr-FR" altLang="fr-FR" sz="1000" smtClean="0">
                <a:solidFill>
                  <a:srgbClr val="684D2A"/>
                </a:solidFill>
              </a:rPr>
              <a:pPr eaLnBrk="1" hangingPunct="1">
                <a:spcBef>
                  <a:spcPct val="0"/>
                </a:spcBef>
                <a:buClrTx/>
                <a:buFontTx/>
                <a:buNone/>
              </a:pPr>
              <a:t>39</a:t>
            </a:fld>
            <a:endParaRPr lang="fr-FR" altLang="fr-FR" sz="1000">
              <a:solidFill>
                <a:srgbClr val="684D2A"/>
              </a:solidFill>
            </a:endParaRPr>
          </a:p>
        </p:txBody>
      </p:sp>
      <p:sp>
        <p:nvSpPr>
          <p:cNvPr id="2" name="ZoneTexte 1"/>
          <p:cNvSpPr txBox="1"/>
          <p:nvPr/>
        </p:nvSpPr>
        <p:spPr>
          <a:xfrm>
            <a:off x="1316596" y="1016732"/>
            <a:ext cx="5496517" cy="369332"/>
          </a:xfrm>
          <a:prstGeom prst="rect">
            <a:avLst/>
          </a:prstGeom>
          <a:noFill/>
        </p:spPr>
        <p:txBody>
          <a:bodyPr wrap="none" rtlCol="0">
            <a:spAutoFit/>
          </a:bodyPr>
          <a:lstStyle/>
          <a:p>
            <a:r>
              <a:rPr lang="fr-FR" dirty="0"/>
              <a:t>Quels sont les processus définis dans l’organisme ?</a:t>
            </a:r>
          </a:p>
        </p:txBody>
      </p:sp>
      <p:sp>
        <p:nvSpPr>
          <p:cNvPr id="3" name="ZoneTexte 2"/>
          <p:cNvSpPr txBox="1"/>
          <p:nvPr/>
        </p:nvSpPr>
        <p:spPr>
          <a:xfrm>
            <a:off x="3188804" y="1556792"/>
            <a:ext cx="6380955" cy="646331"/>
          </a:xfrm>
          <a:prstGeom prst="rect">
            <a:avLst/>
          </a:prstGeom>
          <a:noFill/>
        </p:spPr>
        <p:txBody>
          <a:bodyPr wrap="square" rtlCol="0">
            <a:spAutoFit/>
          </a:bodyPr>
          <a:lstStyle/>
          <a:p>
            <a:r>
              <a:rPr lang="fr-FR" dirty="0"/>
              <a:t>Comment sont définies les responsabilités et autorité au sein de l’organisme  </a:t>
            </a:r>
          </a:p>
        </p:txBody>
      </p:sp>
      <p:sp>
        <p:nvSpPr>
          <p:cNvPr id="8" name="ZoneTexte 7"/>
          <p:cNvSpPr txBox="1"/>
          <p:nvPr/>
        </p:nvSpPr>
        <p:spPr>
          <a:xfrm>
            <a:off x="1352600" y="2289646"/>
            <a:ext cx="4650056" cy="923330"/>
          </a:xfrm>
          <a:prstGeom prst="rect">
            <a:avLst/>
          </a:prstGeom>
          <a:noFill/>
        </p:spPr>
        <p:txBody>
          <a:bodyPr wrap="none" rtlCol="0">
            <a:spAutoFit/>
          </a:bodyPr>
          <a:lstStyle/>
          <a:p>
            <a:r>
              <a:rPr lang="fr-FR" dirty="0"/>
              <a:t>Définition des responsables de processus ?</a:t>
            </a:r>
          </a:p>
          <a:p>
            <a:r>
              <a:rPr lang="fr-FR" dirty="0"/>
              <a:t>Quels sont leurs champs d’action ?</a:t>
            </a:r>
          </a:p>
          <a:p>
            <a:r>
              <a:rPr lang="fr-FR" dirty="0"/>
              <a:t>Quels moyens ont ils pour piloter ? </a:t>
            </a:r>
          </a:p>
        </p:txBody>
      </p:sp>
      <p:sp>
        <p:nvSpPr>
          <p:cNvPr id="9" name="ZoneTexte 8"/>
          <p:cNvSpPr txBox="1"/>
          <p:nvPr/>
        </p:nvSpPr>
        <p:spPr>
          <a:xfrm>
            <a:off x="3980892" y="3356992"/>
            <a:ext cx="5676178" cy="369332"/>
          </a:xfrm>
          <a:prstGeom prst="rect">
            <a:avLst/>
          </a:prstGeom>
          <a:noFill/>
        </p:spPr>
        <p:txBody>
          <a:bodyPr wrap="none" rtlCol="0">
            <a:spAutoFit/>
          </a:bodyPr>
          <a:lstStyle/>
          <a:p>
            <a:r>
              <a:rPr lang="fr-FR" dirty="0"/>
              <a:t>Quels sont les derniers résultats des audits internes ?</a:t>
            </a:r>
          </a:p>
        </p:txBody>
      </p:sp>
      <p:sp>
        <p:nvSpPr>
          <p:cNvPr id="10" name="ZoneTexte 9"/>
          <p:cNvSpPr txBox="1"/>
          <p:nvPr/>
        </p:nvSpPr>
        <p:spPr>
          <a:xfrm>
            <a:off x="1352600" y="3969060"/>
            <a:ext cx="6549126" cy="369332"/>
          </a:xfrm>
          <a:prstGeom prst="rect">
            <a:avLst/>
          </a:prstGeom>
          <a:noFill/>
        </p:spPr>
        <p:txBody>
          <a:bodyPr wrap="none" rtlCol="0">
            <a:spAutoFit/>
          </a:bodyPr>
          <a:lstStyle/>
          <a:p>
            <a:r>
              <a:rPr lang="fr-FR" dirty="0"/>
              <a:t>Quels sont les éléments contenus dans le revue de direction ?</a:t>
            </a:r>
          </a:p>
        </p:txBody>
      </p:sp>
      <p:sp>
        <p:nvSpPr>
          <p:cNvPr id="11" name="ZoneTexte 10"/>
          <p:cNvSpPr txBox="1"/>
          <p:nvPr/>
        </p:nvSpPr>
        <p:spPr>
          <a:xfrm>
            <a:off x="5673080" y="4617132"/>
            <a:ext cx="3862769" cy="369332"/>
          </a:xfrm>
          <a:prstGeom prst="rect">
            <a:avLst/>
          </a:prstGeom>
          <a:noFill/>
        </p:spPr>
        <p:txBody>
          <a:bodyPr wrap="none" rtlCol="0">
            <a:spAutoFit/>
          </a:bodyPr>
          <a:lstStyle/>
          <a:p>
            <a:r>
              <a:rPr lang="fr-FR" dirty="0"/>
              <a:t>Y a </a:t>
            </a:r>
            <a:r>
              <a:rPr lang="fr-FR" dirty="0" err="1"/>
              <a:t>t</a:t>
            </a:r>
            <a:r>
              <a:rPr lang="fr-FR" dirty="0"/>
              <a:t> il des processus externalisés ?</a:t>
            </a:r>
          </a:p>
        </p:txBody>
      </p:sp>
      <p:sp>
        <p:nvSpPr>
          <p:cNvPr id="12" name="ZoneTexte 11"/>
          <p:cNvSpPr txBox="1"/>
          <p:nvPr/>
        </p:nvSpPr>
        <p:spPr>
          <a:xfrm>
            <a:off x="1352600" y="5121188"/>
            <a:ext cx="5688915" cy="646331"/>
          </a:xfrm>
          <a:prstGeom prst="rect">
            <a:avLst/>
          </a:prstGeom>
          <a:noFill/>
        </p:spPr>
        <p:txBody>
          <a:bodyPr wrap="none" rtlCol="0">
            <a:spAutoFit/>
          </a:bodyPr>
          <a:lstStyle/>
          <a:p>
            <a:r>
              <a:rPr lang="fr-FR" dirty="0"/>
              <a:t>Quelles procédures sont mises en œuvre en interne ?</a:t>
            </a:r>
          </a:p>
          <a:p>
            <a:r>
              <a:rPr lang="fr-FR" dirty="0"/>
              <a:t>(informations documentées)</a:t>
            </a:r>
          </a:p>
        </p:txBody>
      </p:sp>
      <p:sp>
        <p:nvSpPr>
          <p:cNvPr id="13" name="ZoneTexte 12"/>
          <p:cNvSpPr txBox="1"/>
          <p:nvPr/>
        </p:nvSpPr>
        <p:spPr>
          <a:xfrm>
            <a:off x="4659454" y="6021288"/>
            <a:ext cx="1353105" cy="707886"/>
          </a:xfrm>
          <a:prstGeom prst="rect">
            <a:avLst/>
          </a:prstGeom>
          <a:noFill/>
        </p:spPr>
        <p:txBody>
          <a:bodyPr wrap="none" rtlCol="0">
            <a:spAutoFit/>
          </a:bodyPr>
          <a:lstStyle/>
          <a:p>
            <a:r>
              <a:rPr lang="fr-FR" sz="4000" dirty="0"/>
              <a:t>SMQ</a:t>
            </a:r>
          </a:p>
        </p:txBody>
      </p:sp>
    </p:spTree>
    <p:extLst>
      <p:ext uri="{BB962C8B-B14F-4D97-AF65-F5344CB8AC3E}">
        <p14:creationId xmlns:p14="http://schemas.microsoft.com/office/powerpoint/2010/main" val="22022632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0"/>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1"/>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2"/>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8" grpId="0"/>
      <p:bldP spid="9" grpId="0"/>
      <p:bldP spid="10" grpId="0"/>
      <p:bldP spid="11" grpId="0"/>
      <p:bldP spid="12" grpId="0"/>
      <p:bldP spid="13"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ZoneTexte 10"/>
          <p:cNvSpPr txBox="1"/>
          <p:nvPr/>
        </p:nvSpPr>
        <p:spPr>
          <a:xfrm>
            <a:off x="3260812" y="4005064"/>
            <a:ext cx="6408713" cy="646331"/>
          </a:xfrm>
          <a:prstGeom prst="rect">
            <a:avLst/>
          </a:prstGeom>
          <a:noFill/>
        </p:spPr>
        <p:txBody>
          <a:bodyPr wrap="square" rtlCol="0">
            <a:spAutoFit/>
          </a:bodyPr>
          <a:lstStyle/>
          <a:p>
            <a:r>
              <a:rPr lang="fr-FR" dirty="0"/>
              <a:t>Quels sont les formations réalisées cette année ?</a:t>
            </a:r>
          </a:p>
          <a:p>
            <a:r>
              <a:rPr lang="fr-FR" dirty="0"/>
              <a:t>Comment sont défini les attendus sur la formation continue ? </a:t>
            </a:r>
          </a:p>
        </p:txBody>
      </p:sp>
      <p:sp>
        <p:nvSpPr>
          <p:cNvPr id="5122" name="Titre 1"/>
          <p:cNvSpPr>
            <a:spLocks noGrp="1"/>
          </p:cNvSpPr>
          <p:nvPr>
            <p:ph type="ctrTitle"/>
          </p:nvPr>
        </p:nvSpPr>
        <p:spPr>
          <a:xfrm>
            <a:off x="1352600" y="152401"/>
            <a:ext cx="8312100" cy="720316"/>
          </a:xfrm>
        </p:spPr>
        <p:txBody>
          <a:bodyPr/>
          <a:lstStyle/>
          <a:p>
            <a:pPr algn="l"/>
            <a:r>
              <a:rPr lang="fr-FR" altLang="fr-FR" dirty="0"/>
              <a:t>L’audit Interne : </a:t>
            </a:r>
            <a:r>
              <a:rPr lang="fr-FR" altLang="fr-FR" sz="2000" dirty="0"/>
              <a:t>Quelques questions d’audit</a:t>
            </a:r>
            <a:endParaRPr lang="fr-FR" altLang="fr-FR" dirty="0">
              <a:solidFill>
                <a:schemeClr val="accent2"/>
              </a:solidFill>
            </a:endParaRPr>
          </a:p>
        </p:txBody>
      </p:sp>
      <p:sp>
        <p:nvSpPr>
          <p:cNvPr id="5124" name="Espace réservé du numéro de diapositive 3"/>
          <p:cNvSpPr>
            <a:spLocks noGrp="1"/>
          </p:cNvSpPr>
          <p:nvPr>
            <p:ph type="sldNum" sz="quarter" idx="10"/>
          </p:nvPr>
        </p:nvSpPr>
        <p:spPr bwMode="auto">
          <a:xfrm>
            <a:off x="8769350" y="6418263"/>
            <a:ext cx="792163" cy="439737"/>
          </a:xfrm>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eaLnBrk="0" hangingPunct="0">
              <a:spcBef>
                <a:spcPct val="20000"/>
              </a:spcBef>
              <a:buClr>
                <a:srgbClr val="7030A0"/>
              </a:buClr>
              <a:buFont typeface="Wingdings" pitchFamily="2" charset="2"/>
              <a:buChar char="q"/>
              <a:defRPr sz="2400">
                <a:solidFill>
                  <a:schemeClr val="tx1"/>
                </a:solidFill>
                <a:latin typeface="Arial" charset="0"/>
              </a:defRPr>
            </a:lvl1pPr>
            <a:lvl2pPr marL="742950" indent="-285750" eaLnBrk="0" hangingPunct="0">
              <a:spcBef>
                <a:spcPct val="20000"/>
              </a:spcBef>
              <a:buClr>
                <a:srgbClr val="D60093"/>
              </a:buClr>
              <a:buFont typeface="Wingdings" pitchFamily="2" charset="2"/>
              <a:buChar char="§"/>
              <a:defRPr sz="2000">
                <a:solidFill>
                  <a:schemeClr val="tx1"/>
                </a:solidFill>
                <a:latin typeface="Arial" charset="0"/>
              </a:defRPr>
            </a:lvl2pPr>
            <a:lvl3pPr marL="1143000" indent="-228600" eaLnBrk="0" hangingPunct="0">
              <a:spcBef>
                <a:spcPct val="20000"/>
              </a:spcBef>
              <a:buClr>
                <a:srgbClr val="D60093"/>
              </a:buClr>
              <a:buChar char="•"/>
              <a:defRPr sz="2400">
                <a:solidFill>
                  <a:schemeClr val="tx1"/>
                </a:solidFill>
                <a:latin typeface="Arial" charset="0"/>
              </a:defRPr>
            </a:lvl3pPr>
            <a:lvl4pPr marL="1600200" indent="-228600" eaLnBrk="0" hangingPunct="0">
              <a:spcBef>
                <a:spcPct val="20000"/>
              </a:spcBef>
              <a:buClr>
                <a:srgbClr val="D60093"/>
              </a:buClr>
              <a:buFont typeface="Arial" charset="0"/>
              <a:buChar char="–"/>
              <a:defRPr sz="1600">
                <a:solidFill>
                  <a:schemeClr val="tx1"/>
                </a:solidFill>
                <a:latin typeface="Arial" charset="0"/>
              </a:defRPr>
            </a:lvl4pPr>
            <a:lvl5pPr marL="2057400" indent="-228600" eaLnBrk="0" hangingPunct="0">
              <a:spcBef>
                <a:spcPct val="20000"/>
              </a:spcBef>
              <a:buClr>
                <a:srgbClr val="D60093"/>
              </a:buClr>
              <a:buChar char="»"/>
              <a:defRPr sz="1600">
                <a:solidFill>
                  <a:schemeClr val="tx1"/>
                </a:solidFill>
                <a:latin typeface="Arial" charset="0"/>
              </a:defRPr>
            </a:lvl5pPr>
            <a:lvl6pPr marL="2514600" indent="-228600" eaLnBrk="0" fontAlgn="base" hangingPunct="0">
              <a:spcBef>
                <a:spcPct val="20000"/>
              </a:spcBef>
              <a:spcAft>
                <a:spcPct val="0"/>
              </a:spcAft>
              <a:buClr>
                <a:srgbClr val="D60093"/>
              </a:buClr>
              <a:buChar char="»"/>
              <a:defRPr sz="1600">
                <a:solidFill>
                  <a:schemeClr val="tx1"/>
                </a:solidFill>
                <a:latin typeface="Arial" charset="0"/>
              </a:defRPr>
            </a:lvl6pPr>
            <a:lvl7pPr marL="2971800" indent="-228600" eaLnBrk="0" fontAlgn="base" hangingPunct="0">
              <a:spcBef>
                <a:spcPct val="20000"/>
              </a:spcBef>
              <a:spcAft>
                <a:spcPct val="0"/>
              </a:spcAft>
              <a:buClr>
                <a:srgbClr val="D60093"/>
              </a:buClr>
              <a:buChar char="»"/>
              <a:defRPr sz="1600">
                <a:solidFill>
                  <a:schemeClr val="tx1"/>
                </a:solidFill>
                <a:latin typeface="Arial" charset="0"/>
              </a:defRPr>
            </a:lvl7pPr>
            <a:lvl8pPr marL="3429000" indent="-228600" eaLnBrk="0" fontAlgn="base" hangingPunct="0">
              <a:spcBef>
                <a:spcPct val="20000"/>
              </a:spcBef>
              <a:spcAft>
                <a:spcPct val="0"/>
              </a:spcAft>
              <a:buClr>
                <a:srgbClr val="D60093"/>
              </a:buClr>
              <a:buChar char="»"/>
              <a:defRPr sz="1600">
                <a:solidFill>
                  <a:schemeClr val="tx1"/>
                </a:solidFill>
                <a:latin typeface="Arial" charset="0"/>
              </a:defRPr>
            </a:lvl8pPr>
            <a:lvl9pPr marL="3886200" indent="-228600" eaLnBrk="0" fontAlgn="base" hangingPunct="0">
              <a:spcBef>
                <a:spcPct val="20000"/>
              </a:spcBef>
              <a:spcAft>
                <a:spcPct val="0"/>
              </a:spcAft>
              <a:buClr>
                <a:srgbClr val="D60093"/>
              </a:buClr>
              <a:buChar char="»"/>
              <a:defRPr sz="1600">
                <a:solidFill>
                  <a:schemeClr val="tx1"/>
                </a:solidFill>
                <a:latin typeface="Arial" charset="0"/>
              </a:defRPr>
            </a:lvl9pPr>
          </a:lstStyle>
          <a:p>
            <a:pPr eaLnBrk="1" hangingPunct="1">
              <a:spcBef>
                <a:spcPct val="0"/>
              </a:spcBef>
              <a:buClrTx/>
              <a:buFontTx/>
              <a:buNone/>
            </a:pPr>
            <a:r>
              <a:rPr lang="fr-FR" altLang="fr-FR" sz="1000">
                <a:solidFill>
                  <a:srgbClr val="684D2A"/>
                </a:solidFill>
              </a:rPr>
              <a:t>page </a:t>
            </a:r>
            <a:fld id="{17B3B948-79E2-4029-BF3C-022F3BC91730}" type="slidenum">
              <a:rPr lang="fr-FR" altLang="fr-FR" sz="1000" smtClean="0">
                <a:solidFill>
                  <a:srgbClr val="684D2A"/>
                </a:solidFill>
              </a:rPr>
              <a:pPr eaLnBrk="1" hangingPunct="1">
                <a:spcBef>
                  <a:spcPct val="0"/>
                </a:spcBef>
                <a:buClrTx/>
                <a:buFontTx/>
                <a:buNone/>
              </a:pPr>
              <a:t>40</a:t>
            </a:fld>
            <a:endParaRPr lang="fr-FR" altLang="fr-FR" sz="1000">
              <a:solidFill>
                <a:srgbClr val="684D2A"/>
              </a:solidFill>
            </a:endParaRPr>
          </a:p>
        </p:txBody>
      </p:sp>
      <p:sp>
        <p:nvSpPr>
          <p:cNvPr id="2" name="ZoneTexte 1"/>
          <p:cNvSpPr txBox="1"/>
          <p:nvPr/>
        </p:nvSpPr>
        <p:spPr>
          <a:xfrm>
            <a:off x="1316596" y="1016732"/>
            <a:ext cx="5740198" cy="369332"/>
          </a:xfrm>
          <a:prstGeom prst="rect">
            <a:avLst/>
          </a:prstGeom>
          <a:noFill/>
        </p:spPr>
        <p:txBody>
          <a:bodyPr wrap="none" rtlCol="0">
            <a:spAutoFit/>
          </a:bodyPr>
          <a:lstStyle/>
          <a:p>
            <a:r>
              <a:rPr lang="fr-FR" dirty="0"/>
              <a:t>Quels sont les critères et méthodes de ce processus ? </a:t>
            </a:r>
          </a:p>
        </p:txBody>
      </p:sp>
      <p:sp>
        <p:nvSpPr>
          <p:cNvPr id="3" name="ZoneTexte 2"/>
          <p:cNvSpPr txBox="1"/>
          <p:nvPr/>
        </p:nvSpPr>
        <p:spPr>
          <a:xfrm>
            <a:off x="5133020" y="1556792"/>
            <a:ext cx="4508747" cy="369332"/>
          </a:xfrm>
          <a:prstGeom prst="rect">
            <a:avLst/>
          </a:prstGeom>
          <a:noFill/>
        </p:spPr>
        <p:txBody>
          <a:bodyPr wrap="square" rtlCol="0">
            <a:spAutoFit/>
          </a:bodyPr>
          <a:lstStyle/>
          <a:p>
            <a:r>
              <a:rPr lang="fr-FR" dirty="0"/>
              <a:t>Comment son définis les besoins en RH ?   </a:t>
            </a:r>
          </a:p>
        </p:txBody>
      </p:sp>
      <p:sp>
        <p:nvSpPr>
          <p:cNvPr id="8" name="ZoneTexte 7"/>
          <p:cNvSpPr txBox="1"/>
          <p:nvPr/>
        </p:nvSpPr>
        <p:spPr>
          <a:xfrm>
            <a:off x="1352600" y="2132856"/>
            <a:ext cx="6176503" cy="369332"/>
          </a:xfrm>
          <a:prstGeom prst="rect">
            <a:avLst/>
          </a:prstGeom>
          <a:noFill/>
        </p:spPr>
        <p:txBody>
          <a:bodyPr wrap="none" rtlCol="0">
            <a:spAutoFit/>
          </a:bodyPr>
          <a:lstStyle/>
          <a:p>
            <a:r>
              <a:rPr lang="fr-FR" dirty="0"/>
              <a:t>Comment sont défini les attendus sur la formation initiale ? </a:t>
            </a:r>
          </a:p>
        </p:txBody>
      </p:sp>
      <p:sp>
        <p:nvSpPr>
          <p:cNvPr id="9" name="ZoneTexte 8"/>
          <p:cNvSpPr txBox="1"/>
          <p:nvPr/>
        </p:nvSpPr>
        <p:spPr>
          <a:xfrm>
            <a:off x="2576736" y="5241974"/>
            <a:ext cx="7092788" cy="923330"/>
          </a:xfrm>
          <a:prstGeom prst="rect">
            <a:avLst/>
          </a:prstGeom>
          <a:noFill/>
        </p:spPr>
        <p:txBody>
          <a:bodyPr wrap="square" rtlCol="0">
            <a:spAutoFit/>
          </a:bodyPr>
          <a:lstStyle/>
          <a:p>
            <a:r>
              <a:rPr lang="fr-FR" dirty="0"/>
              <a:t>Par quels moyens sont formés à la démarche qualité du Greta les salariés ?</a:t>
            </a:r>
          </a:p>
          <a:p>
            <a:r>
              <a:rPr lang="fr-FR" dirty="0"/>
              <a:t>Et les nouveaux arrivants ?</a:t>
            </a:r>
          </a:p>
        </p:txBody>
      </p:sp>
      <p:sp>
        <p:nvSpPr>
          <p:cNvPr id="10" name="ZoneTexte 9"/>
          <p:cNvSpPr txBox="1"/>
          <p:nvPr/>
        </p:nvSpPr>
        <p:spPr>
          <a:xfrm>
            <a:off x="1352600" y="3419708"/>
            <a:ext cx="6006059" cy="369332"/>
          </a:xfrm>
          <a:prstGeom prst="rect">
            <a:avLst/>
          </a:prstGeom>
          <a:noFill/>
        </p:spPr>
        <p:txBody>
          <a:bodyPr wrap="none" rtlCol="0">
            <a:spAutoFit/>
          </a:bodyPr>
          <a:lstStyle/>
          <a:p>
            <a:r>
              <a:rPr lang="fr-FR" dirty="0"/>
              <a:t>Avez vous une cartographie des compétences internes ? </a:t>
            </a:r>
          </a:p>
        </p:txBody>
      </p:sp>
      <p:sp>
        <p:nvSpPr>
          <p:cNvPr id="12" name="ZoneTexte 11"/>
          <p:cNvSpPr txBox="1"/>
          <p:nvPr/>
        </p:nvSpPr>
        <p:spPr>
          <a:xfrm>
            <a:off x="1352600" y="4797152"/>
            <a:ext cx="4431396" cy="369332"/>
          </a:xfrm>
          <a:prstGeom prst="rect">
            <a:avLst/>
          </a:prstGeom>
          <a:noFill/>
        </p:spPr>
        <p:txBody>
          <a:bodyPr wrap="none" rtlCol="0">
            <a:spAutoFit/>
          </a:bodyPr>
          <a:lstStyle/>
          <a:p>
            <a:r>
              <a:rPr lang="fr-FR" dirty="0"/>
              <a:t>Comment sont évaluées les formations  ?</a:t>
            </a:r>
          </a:p>
        </p:txBody>
      </p:sp>
      <p:sp>
        <p:nvSpPr>
          <p:cNvPr id="13" name="ZoneTexte 12"/>
          <p:cNvSpPr txBox="1"/>
          <p:nvPr/>
        </p:nvSpPr>
        <p:spPr>
          <a:xfrm>
            <a:off x="3172564" y="6021288"/>
            <a:ext cx="5344832" cy="707886"/>
          </a:xfrm>
          <a:prstGeom prst="rect">
            <a:avLst/>
          </a:prstGeom>
          <a:noFill/>
        </p:spPr>
        <p:txBody>
          <a:bodyPr wrap="none" rtlCol="0">
            <a:spAutoFit/>
          </a:bodyPr>
          <a:lstStyle/>
          <a:p>
            <a:r>
              <a:rPr lang="fr-FR" sz="4000" dirty="0"/>
              <a:t>Ressources Humaines</a:t>
            </a:r>
          </a:p>
        </p:txBody>
      </p:sp>
      <p:sp>
        <p:nvSpPr>
          <p:cNvPr id="14" name="ZoneTexte 13"/>
          <p:cNvSpPr txBox="1"/>
          <p:nvPr/>
        </p:nvSpPr>
        <p:spPr>
          <a:xfrm>
            <a:off x="3080792" y="2780928"/>
            <a:ext cx="6690579" cy="369332"/>
          </a:xfrm>
          <a:prstGeom prst="rect">
            <a:avLst/>
          </a:prstGeom>
          <a:noFill/>
        </p:spPr>
        <p:txBody>
          <a:bodyPr wrap="none" rtlCol="0">
            <a:spAutoFit/>
          </a:bodyPr>
          <a:lstStyle/>
          <a:p>
            <a:r>
              <a:rPr lang="fr-FR" dirty="0"/>
              <a:t>Quels sont les compétences attendues par typologie de poste ? </a:t>
            </a:r>
          </a:p>
        </p:txBody>
      </p:sp>
    </p:spTree>
    <p:extLst>
      <p:ext uri="{BB962C8B-B14F-4D97-AF65-F5344CB8AC3E}">
        <p14:creationId xmlns:p14="http://schemas.microsoft.com/office/powerpoint/2010/main" val="30409784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0"/>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1"/>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2">
                                            <p:txEl>
                                              <p:pRg st="0" end="0"/>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9"/>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2" grpId="0"/>
      <p:bldP spid="3" grpId="0"/>
      <p:bldP spid="8" grpId="0"/>
      <p:bldP spid="9" grpId="0"/>
      <p:bldP spid="10" grpId="0"/>
      <p:bldP spid="13" grpId="0"/>
      <p:bldP spid="14"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re 1"/>
          <p:cNvSpPr>
            <a:spLocks noGrp="1"/>
          </p:cNvSpPr>
          <p:nvPr>
            <p:ph type="ctrTitle"/>
          </p:nvPr>
        </p:nvSpPr>
        <p:spPr>
          <a:xfrm>
            <a:off x="1352600" y="152401"/>
            <a:ext cx="8312100" cy="720316"/>
          </a:xfrm>
        </p:spPr>
        <p:txBody>
          <a:bodyPr/>
          <a:lstStyle/>
          <a:p>
            <a:pPr algn="l"/>
            <a:r>
              <a:rPr lang="fr-FR" altLang="fr-FR" dirty="0"/>
              <a:t>L’audit Interne : </a:t>
            </a:r>
            <a:r>
              <a:rPr lang="fr-FR" altLang="fr-FR" sz="2000" dirty="0"/>
              <a:t>Quelques questions d’audit</a:t>
            </a:r>
            <a:endParaRPr lang="fr-FR" altLang="fr-FR" dirty="0">
              <a:solidFill>
                <a:schemeClr val="accent2"/>
              </a:solidFill>
            </a:endParaRPr>
          </a:p>
        </p:txBody>
      </p:sp>
      <p:sp>
        <p:nvSpPr>
          <p:cNvPr id="5124" name="Espace réservé du numéro de diapositive 3"/>
          <p:cNvSpPr>
            <a:spLocks noGrp="1"/>
          </p:cNvSpPr>
          <p:nvPr>
            <p:ph type="sldNum" sz="quarter" idx="10"/>
          </p:nvPr>
        </p:nvSpPr>
        <p:spPr bwMode="auto">
          <a:xfrm>
            <a:off x="8769350" y="6418263"/>
            <a:ext cx="792163" cy="439737"/>
          </a:xfrm>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eaLnBrk="0" hangingPunct="0">
              <a:spcBef>
                <a:spcPct val="20000"/>
              </a:spcBef>
              <a:buClr>
                <a:srgbClr val="7030A0"/>
              </a:buClr>
              <a:buFont typeface="Wingdings" pitchFamily="2" charset="2"/>
              <a:buChar char="q"/>
              <a:defRPr sz="2400">
                <a:solidFill>
                  <a:schemeClr val="tx1"/>
                </a:solidFill>
                <a:latin typeface="Arial" charset="0"/>
              </a:defRPr>
            </a:lvl1pPr>
            <a:lvl2pPr marL="742950" indent="-285750" eaLnBrk="0" hangingPunct="0">
              <a:spcBef>
                <a:spcPct val="20000"/>
              </a:spcBef>
              <a:buClr>
                <a:srgbClr val="D60093"/>
              </a:buClr>
              <a:buFont typeface="Wingdings" pitchFamily="2" charset="2"/>
              <a:buChar char="§"/>
              <a:defRPr sz="2000">
                <a:solidFill>
                  <a:schemeClr val="tx1"/>
                </a:solidFill>
                <a:latin typeface="Arial" charset="0"/>
              </a:defRPr>
            </a:lvl2pPr>
            <a:lvl3pPr marL="1143000" indent="-228600" eaLnBrk="0" hangingPunct="0">
              <a:spcBef>
                <a:spcPct val="20000"/>
              </a:spcBef>
              <a:buClr>
                <a:srgbClr val="D60093"/>
              </a:buClr>
              <a:buChar char="•"/>
              <a:defRPr sz="2400">
                <a:solidFill>
                  <a:schemeClr val="tx1"/>
                </a:solidFill>
                <a:latin typeface="Arial" charset="0"/>
              </a:defRPr>
            </a:lvl3pPr>
            <a:lvl4pPr marL="1600200" indent="-228600" eaLnBrk="0" hangingPunct="0">
              <a:spcBef>
                <a:spcPct val="20000"/>
              </a:spcBef>
              <a:buClr>
                <a:srgbClr val="D60093"/>
              </a:buClr>
              <a:buFont typeface="Arial" charset="0"/>
              <a:buChar char="–"/>
              <a:defRPr sz="1600">
                <a:solidFill>
                  <a:schemeClr val="tx1"/>
                </a:solidFill>
                <a:latin typeface="Arial" charset="0"/>
              </a:defRPr>
            </a:lvl4pPr>
            <a:lvl5pPr marL="2057400" indent="-228600" eaLnBrk="0" hangingPunct="0">
              <a:spcBef>
                <a:spcPct val="20000"/>
              </a:spcBef>
              <a:buClr>
                <a:srgbClr val="D60093"/>
              </a:buClr>
              <a:buChar char="»"/>
              <a:defRPr sz="1600">
                <a:solidFill>
                  <a:schemeClr val="tx1"/>
                </a:solidFill>
                <a:latin typeface="Arial" charset="0"/>
              </a:defRPr>
            </a:lvl5pPr>
            <a:lvl6pPr marL="2514600" indent="-228600" eaLnBrk="0" fontAlgn="base" hangingPunct="0">
              <a:spcBef>
                <a:spcPct val="20000"/>
              </a:spcBef>
              <a:spcAft>
                <a:spcPct val="0"/>
              </a:spcAft>
              <a:buClr>
                <a:srgbClr val="D60093"/>
              </a:buClr>
              <a:buChar char="»"/>
              <a:defRPr sz="1600">
                <a:solidFill>
                  <a:schemeClr val="tx1"/>
                </a:solidFill>
                <a:latin typeface="Arial" charset="0"/>
              </a:defRPr>
            </a:lvl6pPr>
            <a:lvl7pPr marL="2971800" indent="-228600" eaLnBrk="0" fontAlgn="base" hangingPunct="0">
              <a:spcBef>
                <a:spcPct val="20000"/>
              </a:spcBef>
              <a:spcAft>
                <a:spcPct val="0"/>
              </a:spcAft>
              <a:buClr>
                <a:srgbClr val="D60093"/>
              </a:buClr>
              <a:buChar char="»"/>
              <a:defRPr sz="1600">
                <a:solidFill>
                  <a:schemeClr val="tx1"/>
                </a:solidFill>
                <a:latin typeface="Arial" charset="0"/>
              </a:defRPr>
            </a:lvl7pPr>
            <a:lvl8pPr marL="3429000" indent="-228600" eaLnBrk="0" fontAlgn="base" hangingPunct="0">
              <a:spcBef>
                <a:spcPct val="20000"/>
              </a:spcBef>
              <a:spcAft>
                <a:spcPct val="0"/>
              </a:spcAft>
              <a:buClr>
                <a:srgbClr val="D60093"/>
              </a:buClr>
              <a:buChar char="»"/>
              <a:defRPr sz="1600">
                <a:solidFill>
                  <a:schemeClr val="tx1"/>
                </a:solidFill>
                <a:latin typeface="Arial" charset="0"/>
              </a:defRPr>
            </a:lvl8pPr>
            <a:lvl9pPr marL="3886200" indent="-228600" eaLnBrk="0" fontAlgn="base" hangingPunct="0">
              <a:spcBef>
                <a:spcPct val="20000"/>
              </a:spcBef>
              <a:spcAft>
                <a:spcPct val="0"/>
              </a:spcAft>
              <a:buClr>
                <a:srgbClr val="D60093"/>
              </a:buClr>
              <a:buChar char="»"/>
              <a:defRPr sz="1600">
                <a:solidFill>
                  <a:schemeClr val="tx1"/>
                </a:solidFill>
                <a:latin typeface="Arial" charset="0"/>
              </a:defRPr>
            </a:lvl9pPr>
          </a:lstStyle>
          <a:p>
            <a:pPr eaLnBrk="1" hangingPunct="1">
              <a:spcBef>
                <a:spcPct val="0"/>
              </a:spcBef>
              <a:buClrTx/>
              <a:buFontTx/>
              <a:buNone/>
            </a:pPr>
            <a:r>
              <a:rPr lang="fr-FR" altLang="fr-FR" sz="1000">
                <a:solidFill>
                  <a:srgbClr val="684D2A"/>
                </a:solidFill>
              </a:rPr>
              <a:t>page </a:t>
            </a:r>
            <a:fld id="{17B3B948-79E2-4029-BF3C-022F3BC91730}" type="slidenum">
              <a:rPr lang="fr-FR" altLang="fr-FR" sz="1000" smtClean="0">
                <a:solidFill>
                  <a:srgbClr val="684D2A"/>
                </a:solidFill>
              </a:rPr>
              <a:pPr eaLnBrk="1" hangingPunct="1">
                <a:spcBef>
                  <a:spcPct val="0"/>
                </a:spcBef>
                <a:buClrTx/>
                <a:buFontTx/>
                <a:buNone/>
              </a:pPr>
              <a:t>41</a:t>
            </a:fld>
            <a:endParaRPr lang="fr-FR" altLang="fr-FR" sz="1000">
              <a:solidFill>
                <a:srgbClr val="684D2A"/>
              </a:solidFill>
            </a:endParaRPr>
          </a:p>
        </p:txBody>
      </p:sp>
      <p:sp>
        <p:nvSpPr>
          <p:cNvPr id="2" name="ZoneTexte 1"/>
          <p:cNvSpPr txBox="1"/>
          <p:nvPr/>
        </p:nvSpPr>
        <p:spPr>
          <a:xfrm>
            <a:off x="1316596" y="1016732"/>
            <a:ext cx="6099747" cy="369332"/>
          </a:xfrm>
          <a:prstGeom prst="rect">
            <a:avLst/>
          </a:prstGeom>
          <a:noFill/>
        </p:spPr>
        <p:txBody>
          <a:bodyPr wrap="none" rtlCol="0">
            <a:spAutoFit/>
          </a:bodyPr>
          <a:lstStyle/>
          <a:p>
            <a:r>
              <a:rPr lang="fr-FR" dirty="0"/>
              <a:t>Comment la traçabilité de la conception est elle assurée ?</a:t>
            </a:r>
          </a:p>
        </p:txBody>
      </p:sp>
      <p:sp>
        <p:nvSpPr>
          <p:cNvPr id="3" name="ZoneTexte 2"/>
          <p:cNvSpPr txBox="1"/>
          <p:nvPr/>
        </p:nvSpPr>
        <p:spPr>
          <a:xfrm>
            <a:off x="3188804" y="1556792"/>
            <a:ext cx="6380955" cy="369332"/>
          </a:xfrm>
          <a:prstGeom prst="rect">
            <a:avLst/>
          </a:prstGeom>
          <a:noFill/>
        </p:spPr>
        <p:txBody>
          <a:bodyPr wrap="square" rtlCol="0">
            <a:spAutoFit/>
          </a:bodyPr>
          <a:lstStyle/>
          <a:p>
            <a:pPr algn="r"/>
            <a:r>
              <a:rPr lang="fr-FR" dirty="0"/>
              <a:t>Comment la conception est elle planifiée ?  </a:t>
            </a:r>
          </a:p>
        </p:txBody>
      </p:sp>
      <p:sp>
        <p:nvSpPr>
          <p:cNvPr id="8" name="ZoneTexte 7"/>
          <p:cNvSpPr txBox="1"/>
          <p:nvPr/>
        </p:nvSpPr>
        <p:spPr>
          <a:xfrm>
            <a:off x="1352600" y="1988840"/>
            <a:ext cx="2776797" cy="369332"/>
          </a:xfrm>
          <a:prstGeom prst="rect">
            <a:avLst/>
          </a:prstGeom>
          <a:noFill/>
        </p:spPr>
        <p:txBody>
          <a:bodyPr wrap="none" rtlCol="0">
            <a:spAutoFit/>
          </a:bodyPr>
          <a:lstStyle/>
          <a:p>
            <a:r>
              <a:rPr lang="fr-FR" dirty="0"/>
              <a:t>Qui pilote la conception ?</a:t>
            </a:r>
          </a:p>
        </p:txBody>
      </p:sp>
      <p:sp>
        <p:nvSpPr>
          <p:cNvPr id="9" name="ZoneTexte 8"/>
          <p:cNvSpPr txBox="1"/>
          <p:nvPr/>
        </p:nvSpPr>
        <p:spPr>
          <a:xfrm>
            <a:off x="2900772" y="2516126"/>
            <a:ext cx="6664655" cy="369332"/>
          </a:xfrm>
          <a:prstGeom prst="rect">
            <a:avLst/>
          </a:prstGeom>
          <a:noFill/>
        </p:spPr>
        <p:txBody>
          <a:bodyPr wrap="none" rtlCol="0">
            <a:spAutoFit/>
          </a:bodyPr>
          <a:lstStyle/>
          <a:p>
            <a:r>
              <a:rPr lang="fr-FR" dirty="0"/>
              <a:t>Comment sont validés les données de sortie de la conception ?</a:t>
            </a:r>
          </a:p>
        </p:txBody>
      </p:sp>
      <p:sp>
        <p:nvSpPr>
          <p:cNvPr id="10" name="ZoneTexte 9"/>
          <p:cNvSpPr txBox="1"/>
          <p:nvPr/>
        </p:nvSpPr>
        <p:spPr>
          <a:xfrm>
            <a:off x="1352600" y="3101482"/>
            <a:ext cx="3953050" cy="369332"/>
          </a:xfrm>
          <a:prstGeom prst="rect">
            <a:avLst/>
          </a:prstGeom>
          <a:noFill/>
        </p:spPr>
        <p:txBody>
          <a:bodyPr wrap="none" rtlCol="0">
            <a:spAutoFit/>
          </a:bodyPr>
          <a:lstStyle/>
          <a:p>
            <a:r>
              <a:rPr lang="fr-FR" dirty="0"/>
              <a:t>Y a </a:t>
            </a:r>
            <a:r>
              <a:rPr lang="fr-FR" dirty="0" err="1"/>
              <a:t>t</a:t>
            </a:r>
            <a:r>
              <a:rPr lang="fr-FR" dirty="0"/>
              <a:t> il des revues de la conception ?</a:t>
            </a:r>
          </a:p>
        </p:txBody>
      </p:sp>
      <p:sp>
        <p:nvSpPr>
          <p:cNvPr id="11" name="ZoneTexte 10"/>
          <p:cNvSpPr txBox="1"/>
          <p:nvPr/>
        </p:nvSpPr>
        <p:spPr>
          <a:xfrm>
            <a:off x="5313040" y="3677546"/>
            <a:ext cx="4342355" cy="369332"/>
          </a:xfrm>
          <a:prstGeom prst="rect">
            <a:avLst/>
          </a:prstGeom>
          <a:noFill/>
        </p:spPr>
        <p:txBody>
          <a:bodyPr wrap="none" rtlCol="0">
            <a:spAutoFit/>
          </a:bodyPr>
          <a:lstStyle/>
          <a:p>
            <a:r>
              <a:rPr lang="fr-FR" dirty="0"/>
              <a:t>Quels sont les étapes de la conception ?</a:t>
            </a:r>
          </a:p>
        </p:txBody>
      </p:sp>
      <p:sp>
        <p:nvSpPr>
          <p:cNvPr id="12" name="ZoneTexte 11"/>
          <p:cNvSpPr txBox="1"/>
          <p:nvPr/>
        </p:nvSpPr>
        <p:spPr>
          <a:xfrm>
            <a:off x="1352600" y="4181602"/>
            <a:ext cx="5946234" cy="369332"/>
          </a:xfrm>
          <a:prstGeom prst="rect">
            <a:avLst/>
          </a:prstGeom>
          <a:noFill/>
        </p:spPr>
        <p:txBody>
          <a:bodyPr wrap="none" rtlCol="0">
            <a:spAutoFit/>
          </a:bodyPr>
          <a:lstStyle/>
          <a:p>
            <a:r>
              <a:rPr lang="fr-FR" dirty="0"/>
              <a:t>Quels sont les éléments de validation de la conception ?</a:t>
            </a:r>
          </a:p>
        </p:txBody>
      </p:sp>
      <p:sp>
        <p:nvSpPr>
          <p:cNvPr id="13" name="ZoneTexte 12"/>
          <p:cNvSpPr txBox="1"/>
          <p:nvPr/>
        </p:nvSpPr>
        <p:spPr>
          <a:xfrm>
            <a:off x="4160912" y="5985284"/>
            <a:ext cx="2779777" cy="707886"/>
          </a:xfrm>
          <a:prstGeom prst="rect">
            <a:avLst/>
          </a:prstGeom>
          <a:noFill/>
        </p:spPr>
        <p:txBody>
          <a:bodyPr wrap="none" rtlCol="0">
            <a:spAutoFit/>
          </a:bodyPr>
          <a:lstStyle/>
          <a:p>
            <a:r>
              <a:rPr lang="fr-FR" sz="4000" dirty="0"/>
              <a:t>Conception</a:t>
            </a:r>
          </a:p>
        </p:txBody>
      </p:sp>
    </p:spTree>
    <p:extLst>
      <p:ext uri="{BB962C8B-B14F-4D97-AF65-F5344CB8AC3E}">
        <p14:creationId xmlns:p14="http://schemas.microsoft.com/office/powerpoint/2010/main" val="31156137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re 1"/>
          <p:cNvSpPr>
            <a:spLocks noGrp="1"/>
          </p:cNvSpPr>
          <p:nvPr>
            <p:ph type="ctrTitle"/>
          </p:nvPr>
        </p:nvSpPr>
        <p:spPr>
          <a:xfrm>
            <a:off x="1352600" y="2096852"/>
            <a:ext cx="8312100" cy="720316"/>
          </a:xfrm>
        </p:spPr>
        <p:txBody>
          <a:bodyPr/>
          <a:lstStyle/>
          <a:p>
            <a:r>
              <a:rPr lang="fr-FR" altLang="fr-FR" sz="6000" dirty="0"/>
              <a:t>Merci de votre attention</a:t>
            </a:r>
            <a:endParaRPr lang="fr-FR" altLang="fr-FR" sz="6000" dirty="0">
              <a:solidFill>
                <a:schemeClr val="accent2"/>
              </a:solidFill>
            </a:endParaRPr>
          </a:p>
        </p:txBody>
      </p:sp>
      <p:sp>
        <p:nvSpPr>
          <p:cNvPr id="5124" name="Espace réservé du numéro de diapositive 3"/>
          <p:cNvSpPr>
            <a:spLocks noGrp="1"/>
          </p:cNvSpPr>
          <p:nvPr>
            <p:ph type="sldNum" sz="quarter" idx="10"/>
          </p:nvPr>
        </p:nvSpPr>
        <p:spPr bwMode="auto">
          <a:xfrm>
            <a:off x="8769350" y="6418263"/>
            <a:ext cx="792163" cy="439737"/>
          </a:xfrm>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eaLnBrk="0" hangingPunct="0">
              <a:spcBef>
                <a:spcPct val="20000"/>
              </a:spcBef>
              <a:buClr>
                <a:srgbClr val="7030A0"/>
              </a:buClr>
              <a:buFont typeface="Wingdings" pitchFamily="2" charset="2"/>
              <a:buChar char="q"/>
              <a:defRPr sz="2400">
                <a:solidFill>
                  <a:schemeClr val="tx1"/>
                </a:solidFill>
                <a:latin typeface="Arial" charset="0"/>
              </a:defRPr>
            </a:lvl1pPr>
            <a:lvl2pPr marL="742950" indent="-285750" eaLnBrk="0" hangingPunct="0">
              <a:spcBef>
                <a:spcPct val="20000"/>
              </a:spcBef>
              <a:buClr>
                <a:srgbClr val="D60093"/>
              </a:buClr>
              <a:buFont typeface="Wingdings" pitchFamily="2" charset="2"/>
              <a:buChar char="§"/>
              <a:defRPr sz="2000">
                <a:solidFill>
                  <a:schemeClr val="tx1"/>
                </a:solidFill>
                <a:latin typeface="Arial" charset="0"/>
              </a:defRPr>
            </a:lvl2pPr>
            <a:lvl3pPr marL="1143000" indent="-228600" eaLnBrk="0" hangingPunct="0">
              <a:spcBef>
                <a:spcPct val="20000"/>
              </a:spcBef>
              <a:buClr>
                <a:srgbClr val="D60093"/>
              </a:buClr>
              <a:buChar char="•"/>
              <a:defRPr sz="2400">
                <a:solidFill>
                  <a:schemeClr val="tx1"/>
                </a:solidFill>
                <a:latin typeface="Arial" charset="0"/>
              </a:defRPr>
            </a:lvl3pPr>
            <a:lvl4pPr marL="1600200" indent="-228600" eaLnBrk="0" hangingPunct="0">
              <a:spcBef>
                <a:spcPct val="20000"/>
              </a:spcBef>
              <a:buClr>
                <a:srgbClr val="D60093"/>
              </a:buClr>
              <a:buFont typeface="Arial" charset="0"/>
              <a:buChar char="–"/>
              <a:defRPr sz="1600">
                <a:solidFill>
                  <a:schemeClr val="tx1"/>
                </a:solidFill>
                <a:latin typeface="Arial" charset="0"/>
              </a:defRPr>
            </a:lvl4pPr>
            <a:lvl5pPr marL="2057400" indent="-228600" eaLnBrk="0" hangingPunct="0">
              <a:spcBef>
                <a:spcPct val="20000"/>
              </a:spcBef>
              <a:buClr>
                <a:srgbClr val="D60093"/>
              </a:buClr>
              <a:buChar char="»"/>
              <a:defRPr sz="1600">
                <a:solidFill>
                  <a:schemeClr val="tx1"/>
                </a:solidFill>
                <a:latin typeface="Arial" charset="0"/>
              </a:defRPr>
            </a:lvl5pPr>
            <a:lvl6pPr marL="2514600" indent="-228600" eaLnBrk="0" fontAlgn="base" hangingPunct="0">
              <a:spcBef>
                <a:spcPct val="20000"/>
              </a:spcBef>
              <a:spcAft>
                <a:spcPct val="0"/>
              </a:spcAft>
              <a:buClr>
                <a:srgbClr val="D60093"/>
              </a:buClr>
              <a:buChar char="»"/>
              <a:defRPr sz="1600">
                <a:solidFill>
                  <a:schemeClr val="tx1"/>
                </a:solidFill>
                <a:latin typeface="Arial" charset="0"/>
              </a:defRPr>
            </a:lvl6pPr>
            <a:lvl7pPr marL="2971800" indent="-228600" eaLnBrk="0" fontAlgn="base" hangingPunct="0">
              <a:spcBef>
                <a:spcPct val="20000"/>
              </a:spcBef>
              <a:spcAft>
                <a:spcPct val="0"/>
              </a:spcAft>
              <a:buClr>
                <a:srgbClr val="D60093"/>
              </a:buClr>
              <a:buChar char="»"/>
              <a:defRPr sz="1600">
                <a:solidFill>
                  <a:schemeClr val="tx1"/>
                </a:solidFill>
                <a:latin typeface="Arial" charset="0"/>
              </a:defRPr>
            </a:lvl7pPr>
            <a:lvl8pPr marL="3429000" indent="-228600" eaLnBrk="0" fontAlgn="base" hangingPunct="0">
              <a:spcBef>
                <a:spcPct val="20000"/>
              </a:spcBef>
              <a:spcAft>
                <a:spcPct val="0"/>
              </a:spcAft>
              <a:buClr>
                <a:srgbClr val="D60093"/>
              </a:buClr>
              <a:buChar char="»"/>
              <a:defRPr sz="1600">
                <a:solidFill>
                  <a:schemeClr val="tx1"/>
                </a:solidFill>
                <a:latin typeface="Arial" charset="0"/>
              </a:defRPr>
            </a:lvl8pPr>
            <a:lvl9pPr marL="3886200" indent="-228600" eaLnBrk="0" fontAlgn="base" hangingPunct="0">
              <a:spcBef>
                <a:spcPct val="20000"/>
              </a:spcBef>
              <a:spcAft>
                <a:spcPct val="0"/>
              </a:spcAft>
              <a:buClr>
                <a:srgbClr val="D60093"/>
              </a:buClr>
              <a:buChar char="»"/>
              <a:defRPr sz="1600">
                <a:solidFill>
                  <a:schemeClr val="tx1"/>
                </a:solidFill>
                <a:latin typeface="Arial" charset="0"/>
              </a:defRPr>
            </a:lvl9pPr>
          </a:lstStyle>
          <a:p>
            <a:pPr eaLnBrk="1" hangingPunct="1">
              <a:spcBef>
                <a:spcPct val="0"/>
              </a:spcBef>
              <a:buClrTx/>
              <a:buFontTx/>
              <a:buNone/>
            </a:pPr>
            <a:r>
              <a:rPr lang="fr-FR" altLang="fr-FR" sz="1000">
                <a:solidFill>
                  <a:srgbClr val="684D2A"/>
                </a:solidFill>
              </a:rPr>
              <a:t>page </a:t>
            </a:r>
            <a:fld id="{17B3B948-79E2-4029-BF3C-022F3BC91730}" type="slidenum">
              <a:rPr lang="fr-FR" altLang="fr-FR" sz="1000" smtClean="0">
                <a:solidFill>
                  <a:srgbClr val="684D2A"/>
                </a:solidFill>
              </a:rPr>
              <a:pPr eaLnBrk="1" hangingPunct="1">
                <a:spcBef>
                  <a:spcPct val="0"/>
                </a:spcBef>
                <a:buClrTx/>
                <a:buFontTx/>
                <a:buNone/>
              </a:pPr>
              <a:t>42</a:t>
            </a:fld>
            <a:endParaRPr lang="fr-FR" altLang="fr-FR" sz="1000">
              <a:solidFill>
                <a:srgbClr val="684D2A"/>
              </a:solidFill>
            </a:endParaRPr>
          </a:p>
        </p:txBody>
      </p:sp>
    </p:spTree>
    <p:extLst>
      <p:ext uri="{BB962C8B-B14F-4D97-AF65-F5344CB8AC3E}">
        <p14:creationId xmlns:p14="http://schemas.microsoft.com/office/powerpoint/2010/main" val="1487678197"/>
      </p:ext>
    </p:extLst>
  </p:cSld>
  <p:clrMapOvr>
    <a:masterClrMapping/>
  </p:clrMapOvr>
</p:sld>
</file>

<file path=ppt/theme/theme1.xml><?xml version="1.0" encoding="utf-8"?>
<a:theme xmlns:a="http://schemas.openxmlformats.org/drawingml/2006/main" name="5_Modèle par défaut">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5_Modèle par défaut">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Modèle par défaut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Modèle par défaut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Modèle par défaut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Modèle par défaut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Modèle par défaut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Modèle par défaut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Modèle par défaut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Modèle par défaut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Modèle par défaut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Modèle par défaut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Modèle par défaut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Modèle par défaut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hème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7895</TotalTime>
  <Words>3271</Words>
  <Application>Microsoft Office PowerPoint</Application>
  <PresentationFormat>Format A4 (210 x 297 mm)</PresentationFormat>
  <Paragraphs>898</Paragraphs>
  <Slides>42</Slides>
  <Notes>28</Notes>
  <HiddenSlides>0</HiddenSlides>
  <MMClips>0</MMClips>
  <ScaleCrop>false</ScaleCrop>
  <HeadingPairs>
    <vt:vector size="6" baseType="variant">
      <vt:variant>
        <vt:lpstr>Polices utilisées</vt:lpstr>
      </vt:variant>
      <vt:variant>
        <vt:i4>4</vt:i4>
      </vt:variant>
      <vt:variant>
        <vt:lpstr>Thème</vt:lpstr>
      </vt:variant>
      <vt:variant>
        <vt:i4>1</vt:i4>
      </vt:variant>
      <vt:variant>
        <vt:lpstr>Titres des diapositives</vt:lpstr>
      </vt:variant>
      <vt:variant>
        <vt:i4>42</vt:i4>
      </vt:variant>
    </vt:vector>
  </HeadingPairs>
  <TitlesOfParts>
    <vt:vector size="47" baseType="lpstr">
      <vt:lpstr>Arial</vt:lpstr>
      <vt:lpstr>Calibri</vt:lpstr>
      <vt:lpstr>Courier New</vt:lpstr>
      <vt:lpstr>Wingdings</vt:lpstr>
      <vt:lpstr>5_Modèle par défaut</vt:lpstr>
      <vt:lpstr>Formation Auditeur Interne</vt:lpstr>
      <vt:lpstr>Ordre du jour</vt:lpstr>
      <vt:lpstr>Présentations des participants</vt:lpstr>
      <vt:lpstr>Généralités Qualité</vt:lpstr>
      <vt:lpstr>Généralités : Principes de la Qualité</vt:lpstr>
      <vt:lpstr>Généralités : Principes de la Qualité</vt:lpstr>
      <vt:lpstr>Présentation PowerPoint</vt:lpstr>
      <vt:lpstr>Présentation PowerPoint</vt:lpstr>
      <vt:lpstr>Généralités: PDCA / Roue de Deming</vt:lpstr>
      <vt:lpstr>La norme ISO 9001</vt:lpstr>
      <vt:lpstr>L’ISO 9001:2008: Chapitres</vt:lpstr>
      <vt:lpstr>L’ISO 9001:2015 : Chapitres</vt:lpstr>
      <vt:lpstr>Système de Management par la Qualité SMQ</vt:lpstr>
      <vt:lpstr>Présentation PowerPoint</vt:lpstr>
      <vt:lpstr>Présentation PowerPoint</vt:lpstr>
      <vt:lpstr>Présentation PowerPoint</vt:lpstr>
      <vt:lpstr>Présentation PowerPoint</vt:lpstr>
      <vt:lpstr>Présentation PowerPoint</vt:lpstr>
      <vt:lpstr>L’audit Interne</vt:lpstr>
      <vt:lpstr>L’audit interne : Un audit ???</vt:lpstr>
      <vt:lpstr>L’audit interne : Les audits</vt:lpstr>
      <vt:lpstr>L’audit interne : Objectifs</vt:lpstr>
      <vt:lpstr>L’audit interne : Le positionnement d’auditeur</vt:lpstr>
      <vt:lpstr>L’audit interne : Questionnement simple</vt:lpstr>
      <vt:lpstr>L’audit interne : Le positionnement d’auditeur</vt:lpstr>
      <vt:lpstr>L’audit Interne : Les phases d’audit</vt:lpstr>
      <vt:lpstr>L’audit Interne : La revue documentaire</vt:lpstr>
      <vt:lpstr>L’audit interne : Plan d’audit</vt:lpstr>
      <vt:lpstr>L’audit interne : Plan d’audit</vt:lpstr>
      <vt:lpstr>L’audit Interne : La réunion d’ouverture</vt:lpstr>
      <vt:lpstr>L’audit Interne : Les éléments à toujours demander</vt:lpstr>
      <vt:lpstr>L’audit Interne : Grille d’audit</vt:lpstr>
      <vt:lpstr>L’audit interne : les constats</vt:lpstr>
      <vt:lpstr>L’audit interne : les constats</vt:lpstr>
      <vt:lpstr>L’audit interne : Le rapport d’audit</vt:lpstr>
      <vt:lpstr>Présentation PowerPoint</vt:lpstr>
      <vt:lpstr>Présentation PowerPoint</vt:lpstr>
      <vt:lpstr>L’audit Interne : Quelques questions d’audit</vt:lpstr>
      <vt:lpstr>L’audit Interne : Quelques questions d’audit</vt:lpstr>
      <vt:lpstr>L’audit Interne : Quelques questions d’audit</vt:lpstr>
      <vt:lpstr>L’audit Interne : Quelques questions d’audit</vt:lpstr>
      <vt:lpstr>Merci de votre attention</vt:lpstr>
    </vt:vector>
  </TitlesOfParts>
  <Company>Dafco de Paris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Diapositive 1</dc:title>
  <dc:creator>elona</dc:creator>
  <cp:lastModifiedBy>François SAPE</cp:lastModifiedBy>
  <cp:revision>436</cp:revision>
  <cp:lastPrinted>2014-11-03T09:24:21Z</cp:lastPrinted>
  <dcterms:created xsi:type="dcterms:W3CDTF">2009-06-10T21:45:34Z</dcterms:created>
  <dcterms:modified xsi:type="dcterms:W3CDTF">2017-12-15T15:12:41Z</dcterms:modified>
</cp:coreProperties>
</file>