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3"/>
  </p:notesMasterIdLst>
  <p:handoutMasterIdLst>
    <p:handoutMasterId r:id="rId4"/>
  </p:handoutMasterIdLst>
  <p:sldIdLst>
    <p:sldId id="318" r:id="rId2"/>
  </p:sldIdLst>
  <p:sldSz cx="9906000" cy="6858000" type="A4"/>
  <p:notesSz cx="6797675" cy="98726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CC"/>
    <a:srgbClr val="FF0000"/>
    <a:srgbClr val="D60093"/>
    <a:srgbClr val="0000CC"/>
    <a:srgbClr val="C9A779"/>
    <a:srgbClr val="684D2A"/>
    <a:srgbClr val="C19963"/>
    <a:srgbClr val="E0CCB2"/>
    <a:srgbClr val="F3E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67894" autoAdjust="0"/>
  </p:normalViewPr>
  <p:slideViewPr>
    <p:cSldViewPr>
      <p:cViewPr>
        <p:scale>
          <a:sx n="78" d="100"/>
          <a:sy n="78" d="100"/>
        </p:scale>
        <p:origin x="-2480" y="-8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222" y="-90"/>
      </p:cViewPr>
      <p:guideLst>
        <p:guide orient="horz" pos="3110"/>
        <p:guide pos="214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76" cy="49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098" y="0"/>
            <a:ext cx="2944958" cy="49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6899"/>
            <a:ext cx="2946576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098" y="9376899"/>
            <a:ext cx="2944958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4124242-DF66-4410-AE17-EF3F41F676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702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576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098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9F8856D-02E6-4F57-AD6D-D161800332C5}" type="datetimeFigureOut">
              <a:rPr lang="fr-FR"/>
              <a:pPr>
                <a:defRPr/>
              </a:pPr>
              <a:t>20/02/17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22313" y="739775"/>
            <a:ext cx="535305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606" y="4689239"/>
            <a:ext cx="5438464" cy="444293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6899"/>
            <a:ext cx="2946576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098" y="9376899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D64E79A-D562-43B4-A860-5BE9B92CB91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053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992188" y="5805488"/>
            <a:ext cx="108108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fr-FR" sz="800" smtClean="0">
              <a:solidFill>
                <a:srgbClr val="684D2A"/>
              </a:solidFill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0238" y="1448780"/>
            <a:ext cx="7772400" cy="1470025"/>
          </a:xfrm>
        </p:spPr>
        <p:txBody>
          <a:bodyPr/>
          <a:lstStyle>
            <a:lvl1pPr>
              <a:defRPr lang="fr-FR" sz="4000" b="1" baseline="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20752" y="371703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Font typeface="Wingdings" pitchFamily="2" charset="2"/>
              <a:buNone/>
              <a:defRPr lang="fr-FR" sz="2400" baseline="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Origine</a:t>
            </a:r>
          </a:p>
          <a:p>
            <a:r>
              <a:rPr lang="fr-FR" dirty="0"/>
              <a:t>date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03BB278-85F5-44EB-BD06-3E447DFDDA36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2933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1749425" y="225425"/>
            <a:ext cx="7775575" cy="81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6009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 style du titre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113838" y="6381750"/>
            <a:ext cx="792162" cy="47625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 </a:t>
            </a:r>
            <a:fld id="{4C7ED02A-66DE-4A99-838D-5BE540E00DB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1693403" y="6512047"/>
            <a:ext cx="2326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Source : Certification-</a:t>
            </a:r>
            <a:r>
              <a:rPr lang="fr-FR" sz="1200" dirty="0" err="1" smtClean="0"/>
              <a:t>QSE.com</a:t>
            </a:r>
            <a:endParaRPr lang="fr-FR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030A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030A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030A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030A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030A0"/>
        </a:buClr>
        <a:buFont typeface="Wingdings" pitchFamily="2" charset="2"/>
        <a:buChar char="q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60093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60093"/>
        </a:buClr>
        <a:buChar char="•"/>
        <a:defRPr sz="2400">
          <a:solidFill>
            <a:schemeClr val="tx1"/>
          </a:solidFill>
          <a:latin typeface="+mn-lt"/>
        </a:defRPr>
      </a:lvl3pPr>
      <a:lvl4pPr marL="1550988" indent="-228600" algn="l" rtl="0" eaLnBrk="0" fontAlgn="base" hangingPunct="0">
        <a:spcBef>
          <a:spcPct val="20000"/>
        </a:spcBef>
        <a:spcAft>
          <a:spcPct val="0"/>
        </a:spcAft>
        <a:buClr>
          <a:srgbClr val="D60093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4pPr>
      <a:lvl5pPr marL="1958975" indent="-228600" algn="l" rtl="0" eaLnBrk="0" fontAlgn="base" hangingPunct="0">
        <a:spcBef>
          <a:spcPct val="20000"/>
        </a:spcBef>
        <a:spcAft>
          <a:spcPct val="0"/>
        </a:spcAft>
        <a:buClr>
          <a:srgbClr val="D60093"/>
        </a:buClr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596516" y="941757"/>
            <a:ext cx="255554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(Ré)Agir</a:t>
            </a:r>
            <a:endParaRPr lang="fr-F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b="1" dirty="0"/>
              <a:t>Analyse</a:t>
            </a:r>
            <a:endParaRPr lang="fr-FR" b="1" dirty="0" smtClean="0"/>
          </a:p>
          <a:p>
            <a:pPr algn="ctr"/>
            <a:r>
              <a:rPr lang="fr-FR" b="1" dirty="0" smtClean="0"/>
              <a:t>Actions Curatives</a:t>
            </a:r>
          </a:p>
          <a:p>
            <a:pPr algn="ctr"/>
            <a:r>
              <a:rPr lang="fr-FR" b="1" dirty="0" smtClean="0"/>
              <a:t>Actions Correctives</a:t>
            </a:r>
            <a:endParaRPr lang="fr-FR" b="1" dirty="0"/>
          </a:p>
        </p:txBody>
      </p:sp>
      <p:sp>
        <p:nvSpPr>
          <p:cNvPr id="5122" name="Titre 1"/>
          <p:cNvSpPr>
            <a:spLocks noGrp="1"/>
          </p:cNvSpPr>
          <p:nvPr>
            <p:ph type="ctrTitle"/>
          </p:nvPr>
        </p:nvSpPr>
        <p:spPr>
          <a:xfrm>
            <a:off x="1352600" y="152401"/>
            <a:ext cx="8312100" cy="720316"/>
          </a:xfrm>
        </p:spPr>
        <p:txBody>
          <a:bodyPr/>
          <a:lstStyle/>
          <a:p>
            <a:pPr algn="l"/>
            <a:r>
              <a:rPr lang="fr-FR" altLang="fr-FR" dirty="0"/>
              <a:t>Roue de </a:t>
            </a:r>
            <a:r>
              <a:rPr lang="fr-FR" altLang="fr-FR" dirty="0" smtClean="0"/>
              <a:t>Deming / PDCA</a:t>
            </a:r>
            <a:endParaRPr lang="fr-FR" altLang="fr-FR" dirty="0" smtClean="0">
              <a:solidFill>
                <a:schemeClr val="accent2"/>
              </a:solidFill>
            </a:endParaRPr>
          </a:p>
        </p:txBody>
      </p:sp>
      <p:sp>
        <p:nvSpPr>
          <p:cNvPr id="5124" name="Espace réservé du numéro de diapositive 3"/>
          <p:cNvSpPr>
            <a:spLocks noGrp="1"/>
          </p:cNvSpPr>
          <p:nvPr>
            <p:ph type="sldNum" sz="quarter" idx="10"/>
          </p:nvPr>
        </p:nvSpPr>
        <p:spPr bwMode="auto">
          <a:xfrm>
            <a:off x="8769350" y="6418263"/>
            <a:ext cx="792163" cy="4397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7030A0"/>
              </a:buClr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60093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60093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60093"/>
              </a:buClr>
              <a:buFont typeface="Arial" charset="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60093"/>
              </a:buClr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60093"/>
              </a:buClr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60093"/>
              </a:buClr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60093"/>
              </a:buClr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60093"/>
              </a:buClr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1000" smtClean="0">
                <a:solidFill>
                  <a:srgbClr val="684D2A"/>
                </a:solidFill>
              </a:rPr>
              <a:t>page </a:t>
            </a:r>
            <a:fld id="{17B3B948-79E2-4029-BF3C-022F3BC91730}" type="slidenum">
              <a:rPr lang="fr-FR" altLang="fr-FR" sz="1000" smtClean="0">
                <a:solidFill>
                  <a:srgbClr val="684D2A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fr-FR" altLang="fr-FR" sz="1000" smtClean="0">
              <a:solidFill>
                <a:srgbClr val="684D2A"/>
              </a:solidFill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3412471" y="1413065"/>
            <a:ext cx="3960000" cy="3960000"/>
            <a:chOff x="3412471" y="1413065"/>
            <a:chExt cx="3960000" cy="3960000"/>
          </a:xfrm>
        </p:grpSpPr>
        <p:sp>
          <p:nvSpPr>
            <p:cNvPr id="8" name="Secteurs 7"/>
            <p:cNvSpPr>
              <a:spLocks noChangeAspect="1"/>
            </p:cNvSpPr>
            <p:nvPr/>
          </p:nvSpPr>
          <p:spPr>
            <a:xfrm rot="5400000">
              <a:off x="3412471" y="1413065"/>
              <a:ext cx="3960000" cy="3960000"/>
            </a:xfrm>
            <a:prstGeom prst="pie">
              <a:avLst>
                <a:gd name="adj1" fmla="val 10776114"/>
                <a:gd name="adj2" fmla="val 1620000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5597958" y="2387218"/>
              <a:ext cx="131478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Plan</a:t>
              </a:r>
              <a:endParaRPr lang="fr-F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3412471" y="1557310"/>
            <a:ext cx="3960000" cy="3960000"/>
            <a:chOff x="3412471" y="1557310"/>
            <a:chExt cx="3960000" cy="3960000"/>
          </a:xfrm>
        </p:grpSpPr>
        <p:sp>
          <p:nvSpPr>
            <p:cNvPr id="9" name="Secteurs 8"/>
            <p:cNvSpPr>
              <a:spLocks noChangeAspect="1"/>
            </p:cNvSpPr>
            <p:nvPr/>
          </p:nvSpPr>
          <p:spPr>
            <a:xfrm rot="10800000">
              <a:off x="3412471" y="1557310"/>
              <a:ext cx="3960000" cy="3960000"/>
            </a:xfrm>
            <a:prstGeom prst="pie">
              <a:avLst>
                <a:gd name="adj1" fmla="val 10776114"/>
                <a:gd name="adj2" fmla="val 16200000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802341" y="3683362"/>
              <a:ext cx="90601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Do</a:t>
              </a:r>
              <a:endParaRPr lang="fr-F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3260071" y="1557311"/>
            <a:ext cx="3960000" cy="3960000"/>
            <a:chOff x="3260071" y="1557311"/>
            <a:chExt cx="3960000" cy="3960000"/>
          </a:xfrm>
        </p:grpSpPr>
        <p:sp>
          <p:nvSpPr>
            <p:cNvPr id="10" name="Secteurs 9"/>
            <p:cNvSpPr>
              <a:spLocks noChangeAspect="1"/>
            </p:cNvSpPr>
            <p:nvPr/>
          </p:nvSpPr>
          <p:spPr>
            <a:xfrm rot="16200000">
              <a:off x="3260071" y="1557311"/>
              <a:ext cx="3960000" cy="3960000"/>
            </a:xfrm>
            <a:prstGeom prst="pie">
              <a:avLst>
                <a:gd name="adj1" fmla="val 10776114"/>
                <a:gd name="adj2" fmla="val 16200000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3454906" y="3683361"/>
              <a:ext cx="178446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Check</a:t>
              </a:r>
              <a:endParaRPr lang="fr-F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3260071" y="1415110"/>
            <a:ext cx="3960000" cy="3960000"/>
            <a:chOff x="3260071" y="1415110"/>
            <a:chExt cx="3960000" cy="3960000"/>
          </a:xfrm>
        </p:grpSpPr>
        <p:sp>
          <p:nvSpPr>
            <p:cNvPr id="4" name="Secteurs 3"/>
            <p:cNvSpPr>
              <a:spLocks noChangeAspect="1"/>
            </p:cNvSpPr>
            <p:nvPr/>
          </p:nvSpPr>
          <p:spPr>
            <a:xfrm>
              <a:off x="3260071" y="1415110"/>
              <a:ext cx="3960000" cy="3960000"/>
            </a:xfrm>
            <a:prstGeom prst="pie">
              <a:avLst>
                <a:gd name="adj1" fmla="val 10776114"/>
                <a:gd name="adj2" fmla="val 1620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3846840" y="2387217"/>
              <a:ext cx="10005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40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Act</a:t>
              </a:r>
              <a:endParaRPr lang="fr-F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7" name="Flèche en arc 16"/>
          <p:cNvSpPr>
            <a:spLocks noChangeAspect="1"/>
          </p:cNvSpPr>
          <p:nvPr/>
        </p:nvSpPr>
        <p:spPr>
          <a:xfrm rot="5400000">
            <a:off x="2685348" y="837311"/>
            <a:ext cx="5400000" cy="5400000"/>
          </a:xfrm>
          <a:prstGeom prst="circularArrow">
            <a:avLst>
              <a:gd name="adj1" fmla="val 3130"/>
              <a:gd name="adj2" fmla="val 856832"/>
              <a:gd name="adj3" fmla="val 20491841"/>
              <a:gd name="adj4" fmla="val 16205087"/>
              <a:gd name="adj5" fmla="val 374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Flèche en arc 17"/>
          <p:cNvSpPr>
            <a:spLocks noChangeAspect="1"/>
          </p:cNvSpPr>
          <p:nvPr/>
        </p:nvSpPr>
        <p:spPr>
          <a:xfrm rot="10800000">
            <a:off x="2540071" y="837311"/>
            <a:ext cx="5400000" cy="5400000"/>
          </a:xfrm>
          <a:prstGeom prst="circularArrow">
            <a:avLst>
              <a:gd name="adj1" fmla="val 3130"/>
              <a:gd name="adj2" fmla="val 856832"/>
              <a:gd name="adj3" fmla="val 20491841"/>
              <a:gd name="adj4" fmla="val 16205087"/>
              <a:gd name="adj5" fmla="val 374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Flèche en arc 18"/>
          <p:cNvSpPr>
            <a:spLocks noChangeAspect="1"/>
          </p:cNvSpPr>
          <p:nvPr/>
        </p:nvSpPr>
        <p:spPr>
          <a:xfrm rot="16200000">
            <a:off x="2622064" y="695110"/>
            <a:ext cx="5400000" cy="5400000"/>
          </a:xfrm>
          <a:prstGeom prst="circularArrow">
            <a:avLst>
              <a:gd name="adj1" fmla="val 3130"/>
              <a:gd name="adj2" fmla="val 837638"/>
              <a:gd name="adj3" fmla="val 20491841"/>
              <a:gd name="adj4" fmla="val 16205087"/>
              <a:gd name="adj5" fmla="val 37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Flèche en arc 19"/>
          <p:cNvSpPr>
            <a:spLocks noChangeAspect="1"/>
          </p:cNvSpPr>
          <p:nvPr/>
        </p:nvSpPr>
        <p:spPr>
          <a:xfrm>
            <a:off x="2685348" y="772360"/>
            <a:ext cx="5400000" cy="5400000"/>
          </a:xfrm>
          <a:prstGeom prst="circularArrow">
            <a:avLst>
              <a:gd name="adj1" fmla="val 3130"/>
              <a:gd name="adj2" fmla="val 837638"/>
              <a:gd name="adj3" fmla="val 20491841"/>
              <a:gd name="adj4" fmla="val 16205087"/>
              <a:gd name="adj5" fmla="val 374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912743" y="837311"/>
            <a:ext cx="299325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Planifier</a:t>
            </a:r>
            <a:endParaRPr lang="fr-F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b="1" dirty="0" smtClean="0"/>
              <a:t>Objectifs</a:t>
            </a:r>
          </a:p>
          <a:p>
            <a:pPr algn="ctr"/>
            <a:r>
              <a:rPr lang="fr-FR" b="1" dirty="0" smtClean="0"/>
              <a:t>Ressources</a:t>
            </a:r>
          </a:p>
          <a:p>
            <a:pPr algn="ctr"/>
            <a:r>
              <a:rPr lang="fr-FR" b="1" dirty="0" smtClean="0"/>
              <a:t>Communiquer</a:t>
            </a:r>
            <a:endParaRPr lang="fr-FR" b="1" dirty="0"/>
          </a:p>
        </p:txBody>
      </p:sp>
      <p:sp>
        <p:nvSpPr>
          <p:cNvPr id="26" name="ZoneTexte 25"/>
          <p:cNvSpPr txBox="1"/>
          <p:nvPr/>
        </p:nvSpPr>
        <p:spPr>
          <a:xfrm>
            <a:off x="6912743" y="4975983"/>
            <a:ext cx="29932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Faire /Réaliser</a:t>
            </a:r>
            <a:endParaRPr lang="fr-F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b="1" dirty="0" smtClean="0"/>
              <a:t>Processus / Activités</a:t>
            </a:r>
          </a:p>
          <a:p>
            <a:pPr algn="ctr"/>
            <a:r>
              <a:rPr lang="fr-FR" b="1" dirty="0" smtClean="0"/>
              <a:t>Produits / service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956556" y="4761148"/>
            <a:ext cx="2354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Vérifier</a:t>
            </a:r>
            <a:endParaRPr lang="fr-F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b="1" dirty="0" smtClean="0"/>
              <a:t>Mesure(s), Audits,</a:t>
            </a:r>
          </a:p>
          <a:p>
            <a:pPr algn="ctr"/>
            <a:r>
              <a:rPr lang="fr-FR" b="1" dirty="0" smtClean="0"/>
              <a:t>Vérification </a:t>
            </a:r>
          </a:p>
        </p:txBody>
      </p:sp>
    </p:spTree>
    <p:extLst>
      <p:ext uri="{BB962C8B-B14F-4D97-AF65-F5344CB8AC3E}">
        <p14:creationId xmlns:p14="http://schemas.microsoft.com/office/powerpoint/2010/main" val="1355015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7" grpId="0" animBg="1"/>
      <p:bldP spid="18" grpId="0" animBg="1"/>
      <p:bldP spid="19" grpId="0" animBg="1"/>
      <p:bldP spid="20" grpId="0" animBg="1"/>
      <p:bldP spid="23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5_Modèle par défau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7240</TotalTime>
  <Words>42</Words>
  <Application>Microsoft Macintosh PowerPoint</Application>
  <PresentationFormat>Format A4 (210 x 297 mm)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5_Modèle par défaut</vt:lpstr>
      <vt:lpstr>Roue de Deming / PDCA</vt:lpstr>
    </vt:vector>
  </TitlesOfParts>
  <Manager/>
  <Company>Certification-QSE.com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subject/>
  <dc:creator>Certification-QSE.com</dc:creator>
  <cp:keywords>Certification-QSE.com</cp:keywords>
  <dc:description/>
  <cp:lastModifiedBy>francois</cp:lastModifiedBy>
  <cp:revision>446</cp:revision>
  <cp:lastPrinted>2016-02-03T11:37:31Z</cp:lastPrinted>
  <dcterms:created xsi:type="dcterms:W3CDTF">2009-06-10T21:45:34Z</dcterms:created>
  <dcterms:modified xsi:type="dcterms:W3CDTF">2017-02-20T21:34:15Z</dcterms:modified>
  <cp:category/>
</cp:coreProperties>
</file>